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296" r:id="rId6"/>
    <p:sldId id="267" r:id="rId7"/>
    <p:sldId id="275" r:id="rId8"/>
    <p:sldId id="257" r:id="rId9"/>
    <p:sldId id="263" r:id="rId10"/>
    <p:sldId id="264" r:id="rId11"/>
    <p:sldId id="265" r:id="rId12"/>
    <p:sldId id="276" r:id="rId13"/>
    <p:sldId id="279" r:id="rId14"/>
    <p:sldId id="280" r:id="rId15"/>
    <p:sldId id="281" r:id="rId16"/>
    <p:sldId id="282" r:id="rId17"/>
    <p:sldId id="298" r:id="rId18"/>
    <p:sldId id="274" r:id="rId19"/>
    <p:sldId id="271" r:id="rId20"/>
    <p:sldId id="283" r:id="rId21"/>
    <p:sldId id="284" r:id="rId22"/>
    <p:sldId id="286" r:id="rId23"/>
    <p:sldId id="287" r:id="rId24"/>
    <p:sldId id="288" r:id="rId25"/>
    <p:sldId id="289" r:id="rId26"/>
    <p:sldId id="290" r:id="rId27"/>
    <p:sldId id="291" r:id="rId28"/>
    <p:sldId id="292" r:id="rId29"/>
    <p:sldId id="294" r:id="rId30"/>
    <p:sldId id="269" r:id="rId31"/>
    <p:sldId id="270" r:id="rId32"/>
    <p:sldId id="272" r:id="rId33"/>
    <p:sldId id="273" r:id="rId34"/>
    <p:sldId id="266"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40"/>
    <a:srgbClr val="FFE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B1E20-DF8F-46E5-818F-09B2447D13AC}" v="9" dt="2025-07-16T18:18:02.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2"/>
    <p:restoredTop sz="93447" autoAdjust="0"/>
  </p:normalViewPr>
  <p:slideViewPr>
    <p:cSldViewPr snapToGrid="0">
      <p:cViewPr varScale="1">
        <p:scale>
          <a:sx n="53" d="100"/>
          <a:sy n="53" d="100"/>
        </p:scale>
        <p:origin x="64" y="140"/>
      </p:cViewPr>
      <p:guideLst/>
    </p:cSldViewPr>
  </p:slideViewPr>
  <p:notesTextViewPr>
    <p:cViewPr>
      <p:scale>
        <a:sx n="1" d="1"/>
        <a:sy n="1" d="1"/>
      </p:scale>
      <p:origin x="0" y="0"/>
    </p:cViewPr>
  </p:notesTextViewPr>
  <p:notesViewPr>
    <p:cSldViewPr snapToGrid="0">
      <p:cViewPr varScale="1">
        <p:scale>
          <a:sx n="91" d="100"/>
          <a:sy n="91" d="100"/>
        </p:scale>
        <p:origin x="40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Gettler" userId="db092444-3570-4b53-817f-4beb806f954b" providerId="ADAL" clId="{1E7B1E20-DF8F-46E5-818F-09B2447D13AC}"/>
    <pc:docChg chg="undo custSel modSld">
      <pc:chgData name="Mandy Gettler" userId="db092444-3570-4b53-817f-4beb806f954b" providerId="ADAL" clId="{1E7B1E20-DF8F-46E5-818F-09B2447D13AC}" dt="2025-07-16T18:23:18.193" v="523" actId="962"/>
      <pc:docMkLst>
        <pc:docMk/>
      </pc:docMkLst>
      <pc:sldChg chg="modSp mod">
        <pc:chgData name="Mandy Gettler" userId="db092444-3570-4b53-817f-4beb806f954b" providerId="ADAL" clId="{1E7B1E20-DF8F-46E5-818F-09B2447D13AC}" dt="2025-07-16T18:06:39.769" v="1" actId="962"/>
        <pc:sldMkLst>
          <pc:docMk/>
          <pc:sldMk cId="579383029" sldId="256"/>
        </pc:sldMkLst>
        <pc:picChg chg="mod">
          <ac:chgData name="Mandy Gettler" userId="db092444-3570-4b53-817f-4beb806f954b" providerId="ADAL" clId="{1E7B1E20-DF8F-46E5-818F-09B2447D13AC}" dt="2025-07-16T18:06:39.769" v="1" actId="962"/>
          <ac:picMkLst>
            <pc:docMk/>
            <pc:sldMk cId="579383029" sldId="256"/>
            <ac:picMk id="5" creationId="{DEBB9748-1A6E-AD59-2B59-AFB97FA36A8A}"/>
          </ac:picMkLst>
        </pc:picChg>
      </pc:sldChg>
      <pc:sldChg chg="modSp mod">
        <pc:chgData name="Mandy Gettler" userId="db092444-3570-4b53-817f-4beb806f954b" providerId="ADAL" clId="{1E7B1E20-DF8F-46E5-818F-09B2447D13AC}" dt="2025-07-16T18:18:57.530" v="455" actId="962"/>
        <pc:sldMkLst>
          <pc:docMk/>
          <pc:sldMk cId="2235407615" sldId="257"/>
        </pc:sldMkLst>
        <pc:spChg chg="mod">
          <ac:chgData name="Mandy Gettler" userId="db092444-3570-4b53-817f-4beb806f954b" providerId="ADAL" clId="{1E7B1E20-DF8F-46E5-818F-09B2447D13AC}" dt="2025-07-16T18:18:57.530" v="455" actId="962"/>
          <ac:spMkLst>
            <pc:docMk/>
            <pc:sldMk cId="2235407615" sldId="257"/>
            <ac:spMk id="4" creationId="{665AE59F-BB0D-3954-3B14-EE8B533506DD}"/>
          </ac:spMkLst>
        </pc:spChg>
        <pc:picChg chg="mod">
          <ac:chgData name="Mandy Gettler" userId="db092444-3570-4b53-817f-4beb806f954b" providerId="ADAL" clId="{1E7B1E20-DF8F-46E5-818F-09B2447D13AC}" dt="2025-07-16T18:18:56.445" v="454" actId="962"/>
          <ac:picMkLst>
            <pc:docMk/>
            <pc:sldMk cId="2235407615" sldId="257"/>
            <ac:picMk id="5" creationId="{25F2EF81-665B-8FA2-0CBC-C3AE046EC0EB}"/>
          </ac:picMkLst>
        </pc:picChg>
      </pc:sldChg>
      <pc:sldChg chg="modSp mod">
        <pc:chgData name="Mandy Gettler" userId="db092444-3570-4b53-817f-4beb806f954b" providerId="ADAL" clId="{1E7B1E20-DF8F-46E5-818F-09B2447D13AC}" dt="2025-07-16T18:19:04.325" v="457" actId="962"/>
        <pc:sldMkLst>
          <pc:docMk/>
          <pc:sldMk cId="352684694" sldId="263"/>
        </pc:sldMkLst>
        <pc:spChg chg="mod">
          <ac:chgData name="Mandy Gettler" userId="db092444-3570-4b53-817f-4beb806f954b" providerId="ADAL" clId="{1E7B1E20-DF8F-46E5-818F-09B2447D13AC}" dt="2025-07-16T18:19:04.325" v="457" actId="962"/>
          <ac:spMkLst>
            <pc:docMk/>
            <pc:sldMk cId="352684694" sldId="263"/>
            <ac:spMk id="4" creationId="{01D76D4E-525D-96ED-5346-65E24C0B6B2E}"/>
          </ac:spMkLst>
        </pc:spChg>
        <pc:picChg chg="mod">
          <ac:chgData name="Mandy Gettler" userId="db092444-3570-4b53-817f-4beb806f954b" providerId="ADAL" clId="{1E7B1E20-DF8F-46E5-818F-09B2447D13AC}" dt="2025-07-16T18:19:03.421" v="456" actId="962"/>
          <ac:picMkLst>
            <pc:docMk/>
            <pc:sldMk cId="352684694" sldId="263"/>
            <ac:picMk id="5" creationId="{25F2EF81-665B-8FA2-0CBC-C3AE046EC0EB}"/>
          </ac:picMkLst>
        </pc:picChg>
      </pc:sldChg>
      <pc:sldChg chg="modSp mod">
        <pc:chgData name="Mandy Gettler" userId="db092444-3570-4b53-817f-4beb806f954b" providerId="ADAL" clId="{1E7B1E20-DF8F-46E5-818F-09B2447D13AC}" dt="2025-07-16T18:19:08.346" v="459" actId="962"/>
        <pc:sldMkLst>
          <pc:docMk/>
          <pc:sldMk cId="1299451241" sldId="264"/>
        </pc:sldMkLst>
        <pc:spChg chg="mod">
          <ac:chgData name="Mandy Gettler" userId="db092444-3570-4b53-817f-4beb806f954b" providerId="ADAL" clId="{1E7B1E20-DF8F-46E5-818F-09B2447D13AC}" dt="2025-07-16T18:19:08.346" v="459" actId="962"/>
          <ac:spMkLst>
            <pc:docMk/>
            <pc:sldMk cId="1299451241" sldId="264"/>
            <ac:spMk id="4" creationId="{EE53ECF2-79A8-0EF9-3271-89811434A86F}"/>
          </ac:spMkLst>
        </pc:spChg>
        <pc:picChg chg="mod">
          <ac:chgData name="Mandy Gettler" userId="db092444-3570-4b53-817f-4beb806f954b" providerId="ADAL" clId="{1E7B1E20-DF8F-46E5-818F-09B2447D13AC}" dt="2025-07-16T18:19:07.520" v="458" actId="962"/>
          <ac:picMkLst>
            <pc:docMk/>
            <pc:sldMk cId="1299451241" sldId="264"/>
            <ac:picMk id="5" creationId="{25F2EF81-665B-8FA2-0CBC-C3AE046EC0EB}"/>
          </ac:picMkLst>
        </pc:picChg>
      </pc:sldChg>
      <pc:sldChg chg="modSp mod">
        <pc:chgData name="Mandy Gettler" userId="db092444-3570-4b53-817f-4beb806f954b" providerId="ADAL" clId="{1E7B1E20-DF8F-46E5-818F-09B2447D13AC}" dt="2025-07-16T18:19:14.893" v="461" actId="962"/>
        <pc:sldMkLst>
          <pc:docMk/>
          <pc:sldMk cId="2095638123" sldId="265"/>
        </pc:sldMkLst>
        <pc:spChg chg="mod">
          <ac:chgData name="Mandy Gettler" userId="db092444-3570-4b53-817f-4beb806f954b" providerId="ADAL" clId="{1E7B1E20-DF8F-46E5-818F-09B2447D13AC}" dt="2025-07-16T18:19:14.893" v="461" actId="962"/>
          <ac:spMkLst>
            <pc:docMk/>
            <pc:sldMk cId="2095638123" sldId="265"/>
            <ac:spMk id="4" creationId="{5D9FE79C-CCC1-8D8C-CAA2-72F5D72CD103}"/>
          </ac:spMkLst>
        </pc:spChg>
        <pc:picChg chg="mod">
          <ac:chgData name="Mandy Gettler" userId="db092444-3570-4b53-817f-4beb806f954b" providerId="ADAL" clId="{1E7B1E20-DF8F-46E5-818F-09B2447D13AC}" dt="2025-07-16T18:19:14.059" v="460" actId="962"/>
          <ac:picMkLst>
            <pc:docMk/>
            <pc:sldMk cId="2095638123" sldId="265"/>
            <ac:picMk id="5" creationId="{25F2EF81-665B-8FA2-0CBC-C3AE046EC0EB}"/>
          </ac:picMkLst>
        </pc:picChg>
      </pc:sldChg>
      <pc:sldChg chg="modSp mod">
        <pc:chgData name="Mandy Gettler" userId="db092444-3570-4b53-817f-4beb806f954b" providerId="ADAL" clId="{1E7B1E20-DF8F-46E5-818F-09B2447D13AC}" dt="2025-07-16T18:22:23.077" v="519" actId="962"/>
        <pc:sldMkLst>
          <pc:docMk/>
          <pc:sldMk cId="2814606115" sldId="266"/>
        </pc:sldMkLst>
        <pc:picChg chg="mod">
          <ac:chgData name="Mandy Gettler" userId="db092444-3570-4b53-817f-4beb806f954b" providerId="ADAL" clId="{1E7B1E20-DF8F-46E5-818F-09B2447D13AC}" dt="2025-07-16T18:22:23.077" v="519" actId="962"/>
          <ac:picMkLst>
            <pc:docMk/>
            <pc:sldMk cId="2814606115" sldId="266"/>
            <ac:picMk id="5" creationId="{25F2EF81-665B-8FA2-0CBC-C3AE046EC0EB}"/>
          </ac:picMkLst>
        </pc:picChg>
      </pc:sldChg>
      <pc:sldChg chg="modSp mod">
        <pc:chgData name="Mandy Gettler" userId="db092444-3570-4b53-817f-4beb806f954b" providerId="ADAL" clId="{1E7B1E20-DF8F-46E5-818F-09B2447D13AC}" dt="2025-07-16T18:18:37.475" v="450" actId="962"/>
        <pc:sldMkLst>
          <pc:docMk/>
          <pc:sldMk cId="3976744765" sldId="267"/>
        </pc:sldMkLst>
        <pc:spChg chg="mod ord">
          <ac:chgData name="Mandy Gettler" userId="db092444-3570-4b53-817f-4beb806f954b" providerId="ADAL" clId="{1E7B1E20-DF8F-46E5-818F-09B2447D13AC}" dt="2025-07-16T18:18:31.990" v="449" actId="962"/>
          <ac:spMkLst>
            <pc:docMk/>
            <pc:sldMk cId="3976744765" sldId="267"/>
            <ac:spMk id="4" creationId="{CF307C24-B80E-264E-47FB-A3429DB87F7A}"/>
          </ac:spMkLst>
        </pc:spChg>
        <pc:picChg chg="mod">
          <ac:chgData name="Mandy Gettler" userId="db092444-3570-4b53-817f-4beb806f954b" providerId="ADAL" clId="{1E7B1E20-DF8F-46E5-818F-09B2447D13AC}" dt="2025-07-16T18:18:37.475" v="450" actId="962"/>
          <ac:picMkLst>
            <pc:docMk/>
            <pc:sldMk cId="3976744765" sldId="267"/>
            <ac:picMk id="5" creationId="{25F2EF81-665B-8FA2-0CBC-C3AE046EC0EB}"/>
          </ac:picMkLst>
        </pc:picChg>
      </pc:sldChg>
      <pc:sldChg chg="modSp mod">
        <pc:chgData name="Mandy Gettler" userId="db092444-3570-4b53-817f-4beb806f954b" providerId="ADAL" clId="{1E7B1E20-DF8F-46E5-818F-09B2447D13AC}" dt="2025-07-16T18:22:05.672" v="513" actId="962"/>
        <pc:sldMkLst>
          <pc:docMk/>
          <pc:sldMk cId="1879392080" sldId="269"/>
        </pc:sldMkLst>
        <pc:spChg chg="mod">
          <ac:chgData name="Mandy Gettler" userId="db092444-3570-4b53-817f-4beb806f954b" providerId="ADAL" clId="{1E7B1E20-DF8F-46E5-818F-09B2447D13AC}" dt="2025-07-16T18:22:05.672" v="513" actId="962"/>
          <ac:spMkLst>
            <pc:docMk/>
            <pc:sldMk cId="1879392080" sldId="269"/>
            <ac:spMk id="4" creationId="{BFFB3BE0-77D2-3D6B-984C-9433ECAB8E90}"/>
          </ac:spMkLst>
        </pc:spChg>
        <pc:picChg chg="mod">
          <ac:chgData name="Mandy Gettler" userId="db092444-3570-4b53-817f-4beb806f954b" providerId="ADAL" clId="{1E7B1E20-DF8F-46E5-818F-09B2447D13AC}" dt="2025-07-16T18:22:04.747" v="512" actId="962"/>
          <ac:picMkLst>
            <pc:docMk/>
            <pc:sldMk cId="1879392080" sldId="269"/>
            <ac:picMk id="5" creationId="{25F2EF81-665B-8FA2-0CBC-C3AE046EC0EB}"/>
          </ac:picMkLst>
        </pc:picChg>
      </pc:sldChg>
      <pc:sldChg chg="modSp mod">
        <pc:chgData name="Mandy Gettler" userId="db092444-3570-4b53-817f-4beb806f954b" providerId="ADAL" clId="{1E7B1E20-DF8F-46E5-818F-09B2447D13AC}" dt="2025-07-16T18:22:10.412" v="515" actId="962"/>
        <pc:sldMkLst>
          <pc:docMk/>
          <pc:sldMk cId="3482726894" sldId="270"/>
        </pc:sldMkLst>
        <pc:spChg chg="mod">
          <ac:chgData name="Mandy Gettler" userId="db092444-3570-4b53-817f-4beb806f954b" providerId="ADAL" clId="{1E7B1E20-DF8F-46E5-818F-09B2447D13AC}" dt="2025-07-16T18:16:25.256" v="419" actId="20577"/>
          <ac:spMkLst>
            <pc:docMk/>
            <pc:sldMk cId="3482726894" sldId="270"/>
            <ac:spMk id="2" creationId="{A55FBA7D-AF37-42CF-5687-79004FCECD61}"/>
          </ac:spMkLst>
        </pc:spChg>
        <pc:spChg chg="mod">
          <ac:chgData name="Mandy Gettler" userId="db092444-3570-4b53-817f-4beb806f954b" providerId="ADAL" clId="{1E7B1E20-DF8F-46E5-818F-09B2447D13AC}" dt="2025-07-16T18:22:10.412" v="515" actId="962"/>
          <ac:spMkLst>
            <pc:docMk/>
            <pc:sldMk cId="3482726894" sldId="270"/>
            <ac:spMk id="3" creationId="{A3596C88-FD62-418F-C410-0F0A434AE587}"/>
          </ac:spMkLst>
        </pc:spChg>
        <pc:graphicFrameChg chg="mod">
          <ac:chgData name="Mandy Gettler" userId="db092444-3570-4b53-817f-4beb806f954b" providerId="ADAL" clId="{1E7B1E20-DF8F-46E5-818F-09B2447D13AC}" dt="2025-07-16T18:13:29.806" v="305" actId="962"/>
          <ac:graphicFrameMkLst>
            <pc:docMk/>
            <pc:sldMk cId="3482726894" sldId="270"/>
            <ac:graphicFrameMk id="4" creationId="{EC0F6997-40EB-2DE1-9B80-A5CD0119149C}"/>
          </ac:graphicFrameMkLst>
        </pc:graphicFrameChg>
        <pc:picChg chg="mod">
          <ac:chgData name="Mandy Gettler" userId="db092444-3570-4b53-817f-4beb806f954b" providerId="ADAL" clId="{1E7B1E20-DF8F-46E5-818F-09B2447D13AC}" dt="2025-07-16T18:22:08.798" v="514" actId="962"/>
          <ac:picMkLst>
            <pc:docMk/>
            <pc:sldMk cId="3482726894" sldId="270"/>
            <ac:picMk id="5" creationId="{25F2EF81-665B-8FA2-0CBC-C3AE046EC0EB}"/>
          </ac:picMkLst>
        </pc:picChg>
      </pc:sldChg>
      <pc:sldChg chg="modSp mod">
        <pc:chgData name="Mandy Gettler" userId="db092444-3570-4b53-817f-4beb806f954b" providerId="ADAL" clId="{1E7B1E20-DF8F-46E5-818F-09B2447D13AC}" dt="2025-07-16T18:20:26.370" v="478" actId="962"/>
        <pc:sldMkLst>
          <pc:docMk/>
          <pc:sldMk cId="319047081" sldId="271"/>
        </pc:sldMkLst>
        <pc:spChg chg="mod">
          <ac:chgData name="Mandy Gettler" userId="db092444-3570-4b53-817f-4beb806f954b" providerId="ADAL" clId="{1E7B1E20-DF8F-46E5-818F-09B2447D13AC}" dt="2025-07-16T18:08:32.091" v="37" actId="962"/>
          <ac:spMkLst>
            <pc:docMk/>
            <pc:sldMk cId="319047081" sldId="271"/>
            <ac:spMk id="15" creationId="{A7333C7C-4623-F5C0-9FB7-107F75965194}"/>
          </ac:spMkLst>
        </pc:spChg>
        <pc:spChg chg="mod">
          <ac:chgData name="Mandy Gettler" userId="db092444-3570-4b53-817f-4beb806f954b" providerId="ADAL" clId="{1E7B1E20-DF8F-46E5-818F-09B2447D13AC}" dt="2025-07-16T18:20:26.370" v="478" actId="962"/>
          <ac:spMkLst>
            <pc:docMk/>
            <pc:sldMk cId="319047081" sldId="271"/>
            <ac:spMk id="16" creationId="{62AA9F9D-72B6-B966-3D78-46FECABC99D6}"/>
          </ac:spMkLst>
        </pc:spChg>
        <pc:spChg chg="mod ord">
          <ac:chgData name="Mandy Gettler" userId="db092444-3570-4b53-817f-4beb806f954b" providerId="ADAL" clId="{1E7B1E20-DF8F-46E5-818F-09B2447D13AC}" dt="2025-07-16T18:20:20.117" v="477" actId="13244"/>
          <ac:spMkLst>
            <pc:docMk/>
            <pc:sldMk cId="319047081" sldId="271"/>
            <ac:spMk id="17" creationId="{A109B227-6598-BA45-B83E-B94BF47BF93B}"/>
          </ac:spMkLst>
        </pc:spChg>
        <pc:picChg chg="mod">
          <ac:chgData name="Mandy Gettler" userId="db092444-3570-4b53-817f-4beb806f954b" providerId="ADAL" clId="{1E7B1E20-DF8F-46E5-818F-09B2447D13AC}" dt="2025-07-16T18:20:15.356" v="476" actId="962"/>
          <ac:picMkLst>
            <pc:docMk/>
            <pc:sldMk cId="319047081" sldId="271"/>
            <ac:picMk id="5" creationId="{25F2EF81-665B-8FA2-0CBC-C3AE046EC0EB}"/>
          </ac:picMkLst>
        </pc:picChg>
        <pc:picChg chg="mod">
          <ac:chgData name="Mandy Gettler" userId="db092444-3570-4b53-817f-4beb806f954b" providerId="ADAL" clId="{1E7B1E20-DF8F-46E5-818F-09B2447D13AC}" dt="2025-07-16T18:08:30.195" v="36" actId="962"/>
          <ac:picMkLst>
            <pc:docMk/>
            <pc:sldMk cId="319047081" sldId="271"/>
            <ac:picMk id="14" creationId="{A0450922-0AD4-144E-3E9B-5FAC57FC8D2E}"/>
          </ac:picMkLst>
        </pc:picChg>
      </pc:sldChg>
      <pc:sldChg chg="modSp mod">
        <pc:chgData name="Mandy Gettler" userId="db092444-3570-4b53-817f-4beb806f954b" providerId="ADAL" clId="{1E7B1E20-DF8F-46E5-818F-09B2447D13AC}" dt="2025-07-16T18:22:14.567" v="517" actId="962"/>
        <pc:sldMkLst>
          <pc:docMk/>
          <pc:sldMk cId="2898800240" sldId="272"/>
        </pc:sldMkLst>
        <pc:spChg chg="mod">
          <ac:chgData name="Mandy Gettler" userId="db092444-3570-4b53-817f-4beb806f954b" providerId="ADAL" clId="{1E7B1E20-DF8F-46E5-818F-09B2447D13AC}" dt="2025-07-16T18:16:28.441" v="423" actId="20577"/>
          <ac:spMkLst>
            <pc:docMk/>
            <pc:sldMk cId="2898800240" sldId="272"/>
            <ac:spMk id="2" creationId="{A55FBA7D-AF37-42CF-5687-79004FCECD61}"/>
          </ac:spMkLst>
        </pc:spChg>
        <pc:spChg chg="mod">
          <ac:chgData name="Mandy Gettler" userId="db092444-3570-4b53-817f-4beb806f954b" providerId="ADAL" clId="{1E7B1E20-DF8F-46E5-818F-09B2447D13AC}" dt="2025-07-16T18:22:14.567" v="517" actId="962"/>
          <ac:spMkLst>
            <pc:docMk/>
            <pc:sldMk cId="2898800240" sldId="272"/>
            <ac:spMk id="3" creationId="{D15C9552-F201-AA6B-805A-8774FE0B14B9}"/>
          </ac:spMkLst>
        </pc:spChg>
        <pc:spChg chg="mod">
          <ac:chgData name="Mandy Gettler" userId="db092444-3570-4b53-817f-4beb806f954b" providerId="ADAL" clId="{1E7B1E20-DF8F-46E5-818F-09B2447D13AC}" dt="2025-07-16T18:22:13.578" v="516" actId="962"/>
          <ac:spMkLst>
            <pc:docMk/>
            <pc:sldMk cId="2898800240" sldId="272"/>
            <ac:spMk id="6" creationId="{4579EA1B-E9C6-5EF1-C2B2-1CF55A8097B8}"/>
          </ac:spMkLst>
        </pc:spChg>
        <pc:picChg chg="mod">
          <ac:chgData name="Mandy Gettler" userId="db092444-3570-4b53-817f-4beb806f954b" providerId="ADAL" clId="{1E7B1E20-DF8F-46E5-818F-09B2447D13AC}" dt="2025-07-16T18:13:35.936" v="309" actId="962"/>
          <ac:picMkLst>
            <pc:docMk/>
            <pc:sldMk cId="2898800240" sldId="272"/>
            <ac:picMk id="5" creationId="{25F2EF81-665B-8FA2-0CBC-C3AE046EC0EB}"/>
          </ac:picMkLst>
        </pc:picChg>
      </pc:sldChg>
      <pc:sldChg chg="modSp mod">
        <pc:chgData name="Mandy Gettler" userId="db092444-3570-4b53-817f-4beb806f954b" providerId="ADAL" clId="{1E7B1E20-DF8F-46E5-818F-09B2447D13AC}" dt="2025-07-16T18:22:18.817" v="518" actId="962"/>
        <pc:sldMkLst>
          <pc:docMk/>
          <pc:sldMk cId="3103787244" sldId="273"/>
        </pc:sldMkLst>
        <pc:picChg chg="mod">
          <ac:chgData name="Mandy Gettler" userId="db092444-3570-4b53-817f-4beb806f954b" providerId="ADAL" clId="{1E7B1E20-DF8F-46E5-818F-09B2447D13AC}" dt="2025-07-16T18:22:18.817" v="518" actId="962"/>
          <ac:picMkLst>
            <pc:docMk/>
            <pc:sldMk cId="3103787244" sldId="273"/>
            <ac:picMk id="5" creationId="{25F2EF81-665B-8FA2-0CBC-C3AE046EC0EB}"/>
          </ac:picMkLst>
        </pc:picChg>
      </pc:sldChg>
      <pc:sldChg chg="modSp mod">
        <pc:chgData name="Mandy Gettler" userId="db092444-3570-4b53-817f-4beb806f954b" providerId="ADAL" clId="{1E7B1E20-DF8F-46E5-818F-09B2447D13AC}" dt="2025-07-16T18:20:06.853" v="475" actId="962"/>
        <pc:sldMkLst>
          <pc:docMk/>
          <pc:sldMk cId="3721684784" sldId="274"/>
        </pc:sldMkLst>
        <pc:spChg chg="mod">
          <ac:chgData name="Mandy Gettler" userId="db092444-3570-4b53-817f-4beb806f954b" providerId="ADAL" clId="{1E7B1E20-DF8F-46E5-818F-09B2447D13AC}" dt="2025-07-16T18:15:29.637" v="368" actId="20577"/>
          <ac:spMkLst>
            <pc:docMk/>
            <pc:sldMk cId="3721684784" sldId="274"/>
            <ac:spMk id="2" creationId="{A55FBA7D-AF37-42CF-5687-79004FCECD61}"/>
          </ac:spMkLst>
        </pc:spChg>
        <pc:spChg chg="mod">
          <ac:chgData name="Mandy Gettler" userId="db092444-3570-4b53-817f-4beb806f954b" providerId="ADAL" clId="{1E7B1E20-DF8F-46E5-818F-09B2447D13AC}" dt="2025-07-16T18:20:06.014" v="474" actId="962"/>
          <ac:spMkLst>
            <pc:docMk/>
            <pc:sldMk cId="3721684784" sldId="274"/>
            <ac:spMk id="6" creationId="{A02F57F0-4A50-470D-DCB4-6967D1D6AF9D}"/>
          </ac:spMkLst>
        </pc:spChg>
        <pc:picChg chg="mod">
          <ac:chgData name="Mandy Gettler" userId="db092444-3570-4b53-817f-4beb806f954b" providerId="ADAL" clId="{1E7B1E20-DF8F-46E5-818F-09B2447D13AC}" dt="2025-07-16T18:20:06.853" v="475" actId="962"/>
          <ac:picMkLst>
            <pc:docMk/>
            <pc:sldMk cId="3721684784" sldId="274"/>
            <ac:picMk id="5" creationId="{25F2EF81-665B-8FA2-0CBC-C3AE046EC0EB}"/>
          </ac:picMkLst>
        </pc:picChg>
      </pc:sldChg>
      <pc:sldChg chg="modSp mod">
        <pc:chgData name="Mandy Gettler" userId="db092444-3570-4b53-817f-4beb806f954b" providerId="ADAL" clId="{1E7B1E20-DF8F-46E5-818F-09B2447D13AC}" dt="2025-07-16T18:18:52.335" v="453" actId="962"/>
        <pc:sldMkLst>
          <pc:docMk/>
          <pc:sldMk cId="1164001668" sldId="275"/>
        </pc:sldMkLst>
        <pc:spChg chg="mod">
          <ac:chgData name="Mandy Gettler" userId="db092444-3570-4b53-817f-4beb806f954b" providerId="ADAL" clId="{1E7B1E20-DF8F-46E5-818F-09B2447D13AC}" dt="2025-07-16T18:18:52.335" v="453" actId="962"/>
          <ac:spMkLst>
            <pc:docMk/>
            <pc:sldMk cId="1164001668" sldId="275"/>
            <ac:spMk id="7" creationId="{6E8DC9BA-E64E-BADD-D3FD-9C25BDBE8C80}"/>
          </ac:spMkLst>
        </pc:spChg>
        <pc:picChg chg="mod">
          <ac:chgData name="Mandy Gettler" userId="db092444-3570-4b53-817f-4beb806f954b" providerId="ADAL" clId="{1E7B1E20-DF8F-46E5-818F-09B2447D13AC}" dt="2025-07-16T18:18:51.133" v="452" actId="962"/>
          <ac:picMkLst>
            <pc:docMk/>
            <pc:sldMk cId="1164001668" sldId="275"/>
            <ac:picMk id="5" creationId="{25F2EF81-665B-8FA2-0CBC-C3AE046EC0EB}"/>
          </ac:picMkLst>
        </pc:picChg>
      </pc:sldChg>
      <pc:sldChg chg="modSp mod">
        <pc:chgData name="Mandy Gettler" userId="db092444-3570-4b53-817f-4beb806f954b" providerId="ADAL" clId="{1E7B1E20-DF8F-46E5-818F-09B2447D13AC}" dt="2025-07-16T18:19:19.284" v="463" actId="962"/>
        <pc:sldMkLst>
          <pc:docMk/>
          <pc:sldMk cId="2546343981" sldId="276"/>
        </pc:sldMkLst>
        <pc:spChg chg="mod">
          <ac:chgData name="Mandy Gettler" userId="db092444-3570-4b53-817f-4beb806f954b" providerId="ADAL" clId="{1E7B1E20-DF8F-46E5-818F-09B2447D13AC}" dt="2025-07-16T18:14:54.471" v="346" actId="20577"/>
          <ac:spMkLst>
            <pc:docMk/>
            <pc:sldMk cId="2546343981" sldId="276"/>
            <ac:spMk id="2" creationId="{A55FBA7D-AF37-42CF-5687-79004FCECD61}"/>
          </ac:spMkLst>
        </pc:spChg>
        <pc:spChg chg="mod">
          <ac:chgData name="Mandy Gettler" userId="db092444-3570-4b53-817f-4beb806f954b" providerId="ADAL" clId="{1E7B1E20-DF8F-46E5-818F-09B2447D13AC}" dt="2025-07-16T18:19:19.284" v="463" actId="962"/>
          <ac:spMkLst>
            <pc:docMk/>
            <pc:sldMk cId="2546343981" sldId="276"/>
            <ac:spMk id="11" creationId="{D12843CB-BBFB-D731-8B83-D4612DF4A462}"/>
          </ac:spMkLst>
        </pc:spChg>
        <pc:picChg chg="mod">
          <ac:chgData name="Mandy Gettler" userId="db092444-3570-4b53-817f-4beb806f954b" providerId="ADAL" clId="{1E7B1E20-DF8F-46E5-818F-09B2447D13AC}" dt="2025-07-16T18:19:18.421" v="462" actId="962"/>
          <ac:picMkLst>
            <pc:docMk/>
            <pc:sldMk cId="2546343981" sldId="276"/>
            <ac:picMk id="5" creationId="{25F2EF81-665B-8FA2-0CBC-C3AE046EC0EB}"/>
          </ac:picMkLst>
        </pc:picChg>
      </pc:sldChg>
      <pc:sldChg chg="modSp mod">
        <pc:chgData name="Mandy Gettler" userId="db092444-3570-4b53-817f-4beb806f954b" providerId="ADAL" clId="{1E7B1E20-DF8F-46E5-818F-09B2447D13AC}" dt="2025-07-16T18:19:31.449" v="465" actId="962"/>
        <pc:sldMkLst>
          <pc:docMk/>
          <pc:sldMk cId="1172239903" sldId="279"/>
        </pc:sldMkLst>
        <pc:spChg chg="mod">
          <ac:chgData name="Mandy Gettler" userId="db092444-3570-4b53-817f-4beb806f954b" providerId="ADAL" clId="{1E7B1E20-DF8F-46E5-818F-09B2447D13AC}" dt="2025-07-16T18:14:57.654" v="348" actId="20577"/>
          <ac:spMkLst>
            <pc:docMk/>
            <pc:sldMk cId="1172239903" sldId="279"/>
            <ac:spMk id="2" creationId="{A55FBA7D-AF37-42CF-5687-79004FCECD61}"/>
          </ac:spMkLst>
        </pc:spChg>
        <pc:spChg chg="mod">
          <ac:chgData name="Mandy Gettler" userId="db092444-3570-4b53-817f-4beb806f954b" providerId="ADAL" clId="{1E7B1E20-DF8F-46E5-818F-09B2447D13AC}" dt="2025-07-16T18:19:31.449" v="465" actId="962"/>
          <ac:spMkLst>
            <pc:docMk/>
            <pc:sldMk cId="1172239903" sldId="279"/>
            <ac:spMk id="4" creationId="{A26D1F6D-5923-FC4E-E410-B9B699EC2ED9}"/>
          </ac:spMkLst>
        </pc:spChg>
        <pc:picChg chg="mod">
          <ac:chgData name="Mandy Gettler" userId="db092444-3570-4b53-817f-4beb806f954b" providerId="ADAL" clId="{1E7B1E20-DF8F-46E5-818F-09B2447D13AC}" dt="2025-07-16T18:19:30.473" v="464" actId="962"/>
          <ac:picMkLst>
            <pc:docMk/>
            <pc:sldMk cId="1172239903" sldId="279"/>
            <ac:picMk id="5" creationId="{25F2EF81-665B-8FA2-0CBC-C3AE046EC0EB}"/>
          </ac:picMkLst>
        </pc:picChg>
      </pc:sldChg>
      <pc:sldChg chg="modSp mod">
        <pc:chgData name="Mandy Gettler" userId="db092444-3570-4b53-817f-4beb806f954b" providerId="ADAL" clId="{1E7B1E20-DF8F-46E5-818F-09B2447D13AC}" dt="2025-07-16T18:19:37.974" v="467" actId="962"/>
        <pc:sldMkLst>
          <pc:docMk/>
          <pc:sldMk cId="4139018009" sldId="280"/>
        </pc:sldMkLst>
        <pc:spChg chg="mod">
          <ac:chgData name="Mandy Gettler" userId="db092444-3570-4b53-817f-4beb806f954b" providerId="ADAL" clId="{1E7B1E20-DF8F-46E5-818F-09B2447D13AC}" dt="2025-07-16T18:15:01.142" v="352" actId="20577"/>
          <ac:spMkLst>
            <pc:docMk/>
            <pc:sldMk cId="4139018009" sldId="280"/>
            <ac:spMk id="2" creationId="{A55FBA7D-AF37-42CF-5687-79004FCECD61}"/>
          </ac:spMkLst>
        </pc:spChg>
        <pc:spChg chg="mod">
          <ac:chgData name="Mandy Gettler" userId="db092444-3570-4b53-817f-4beb806f954b" providerId="ADAL" clId="{1E7B1E20-DF8F-46E5-818F-09B2447D13AC}" dt="2025-07-16T18:19:37.974" v="467" actId="962"/>
          <ac:spMkLst>
            <pc:docMk/>
            <pc:sldMk cId="4139018009" sldId="280"/>
            <ac:spMk id="3" creationId="{80FBA70D-8955-A062-286C-43F05325B97D}"/>
          </ac:spMkLst>
        </pc:spChg>
        <pc:picChg chg="mod">
          <ac:chgData name="Mandy Gettler" userId="db092444-3570-4b53-817f-4beb806f954b" providerId="ADAL" clId="{1E7B1E20-DF8F-46E5-818F-09B2447D13AC}" dt="2025-07-16T18:19:37.047" v="466" actId="962"/>
          <ac:picMkLst>
            <pc:docMk/>
            <pc:sldMk cId="4139018009" sldId="280"/>
            <ac:picMk id="5" creationId="{25F2EF81-665B-8FA2-0CBC-C3AE046EC0EB}"/>
          </ac:picMkLst>
        </pc:picChg>
      </pc:sldChg>
      <pc:sldChg chg="modSp mod">
        <pc:chgData name="Mandy Gettler" userId="db092444-3570-4b53-817f-4beb806f954b" providerId="ADAL" clId="{1E7B1E20-DF8F-46E5-818F-09B2447D13AC}" dt="2025-07-16T18:19:47.808" v="469" actId="962"/>
        <pc:sldMkLst>
          <pc:docMk/>
          <pc:sldMk cId="3509398170" sldId="281"/>
        </pc:sldMkLst>
        <pc:spChg chg="mod">
          <ac:chgData name="Mandy Gettler" userId="db092444-3570-4b53-817f-4beb806f954b" providerId="ADAL" clId="{1E7B1E20-DF8F-46E5-818F-09B2447D13AC}" dt="2025-07-16T18:15:04.357" v="356" actId="20577"/>
          <ac:spMkLst>
            <pc:docMk/>
            <pc:sldMk cId="3509398170" sldId="281"/>
            <ac:spMk id="2" creationId="{A55FBA7D-AF37-42CF-5687-79004FCECD61}"/>
          </ac:spMkLst>
        </pc:spChg>
        <pc:spChg chg="mod">
          <ac:chgData name="Mandy Gettler" userId="db092444-3570-4b53-817f-4beb806f954b" providerId="ADAL" clId="{1E7B1E20-DF8F-46E5-818F-09B2447D13AC}" dt="2025-07-16T18:19:47.808" v="469" actId="962"/>
          <ac:spMkLst>
            <pc:docMk/>
            <pc:sldMk cId="3509398170" sldId="281"/>
            <ac:spMk id="3" creationId="{17F57D23-6881-0C8F-E06B-7AA4527B3E3C}"/>
          </ac:spMkLst>
        </pc:spChg>
        <pc:picChg chg="mod">
          <ac:chgData name="Mandy Gettler" userId="db092444-3570-4b53-817f-4beb806f954b" providerId="ADAL" clId="{1E7B1E20-DF8F-46E5-818F-09B2447D13AC}" dt="2025-07-16T18:19:46.987" v="468" actId="962"/>
          <ac:picMkLst>
            <pc:docMk/>
            <pc:sldMk cId="3509398170" sldId="281"/>
            <ac:picMk id="5" creationId="{25F2EF81-665B-8FA2-0CBC-C3AE046EC0EB}"/>
          </ac:picMkLst>
        </pc:picChg>
      </pc:sldChg>
      <pc:sldChg chg="modSp mod">
        <pc:chgData name="Mandy Gettler" userId="db092444-3570-4b53-817f-4beb806f954b" providerId="ADAL" clId="{1E7B1E20-DF8F-46E5-818F-09B2447D13AC}" dt="2025-07-16T18:19:54.226" v="471" actId="962"/>
        <pc:sldMkLst>
          <pc:docMk/>
          <pc:sldMk cId="123704438" sldId="282"/>
        </pc:sldMkLst>
        <pc:spChg chg="mod">
          <ac:chgData name="Mandy Gettler" userId="db092444-3570-4b53-817f-4beb806f954b" providerId="ADAL" clId="{1E7B1E20-DF8F-46E5-818F-09B2447D13AC}" dt="2025-07-16T18:15:10.363" v="360" actId="20577"/>
          <ac:spMkLst>
            <pc:docMk/>
            <pc:sldMk cId="123704438" sldId="282"/>
            <ac:spMk id="2" creationId="{A55FBA7D-AF37-42CF-5687-79004FCECD61}"/>
          </ac:spMkLst>
        </pc:spChg>
        <pc:spChg chg="mod">
          <ac:chgData name="Mandy Gettler" userId="db092444-3570-4b53-817f-4beb806f954b" providerId="ADAL" clId="{1E7B1E20-DF8F-46E5-818F-09B2447D13AC}" dt="2025-07-16T18:19:54.226" v="471" actId="962"/>
          <ac:spMkLst>
            <pc:docMk/>
            <pc:sldMk cId="123704438" sldId="282"/>
            <ac:spMk id="3" creationId="{19AEBB91-1A8E-56AE-F02C-E928C2C0A3EC}"/>
          </ac:spMkLst>
        </pc:spChg>
        <pc:picChg chg="mod">
          <ac:chgData name="Mandy Gettler" userId="db092444-3570-4b53-817f-4beb806f954b" providerId="ADAL" clId="{1E7B1E20-DF8F-46E5-818F-09B2447D13AC}" dt="2025-07-16T18:19:53.386" v="470" actId="962"/>
          <ac:picMkLst>
            <pc:docMk/>
            <pc:sldMk cId="123704438" sldId="282"/>
            <ac:picMk id="5" creationId="{25F2EF81-665B-8FA2-0CBC-C3AE046EC0EB}"/>
          </ac:picMkLst>
        </pc:picChg>
      </pc:sldChg>
      <pc:sldChg chg="modSp mod">
        <pc:chgData name="Mandy Gettler" userId="db092444-3570-4b53-817f-4beb806f954b" providerId="ADAL" clId="{1E7B1E20-DF8F-46E5-818F-09B2447D13AC}" dt="2025-07-16T18:20:34.991" v="481" actId="962"/>
        <pc:sldMkLst>
          <pc:docMk/>
          <pc:sldMk cId="3217053234" sldId="283"/>
        </pc:sldMkLst>
        <pc:spChg chg="mod">
          <ac:chgData name="Mandy Gettler" userId="db092444-3570-4b53-817f-4beb806f954b" providerId="ADAL" clId="{1E7B1E20-DF8F-46E5-818F-09B2447D13AC}" dt="2025-07-16T18:08:46.607" v="42" actId="962"/>
          <ac:spMkLst>
            <pc:docMk/>
            <pc:sldMk cId="3217053234" sldId="283"/>
            <ac:spMk id="4" creationId="{FE2D3CB8-A0F9-0122-2DAD-AF14CE8BB20F}"/>
          </ac:spMkLst>
        </pc:spChg>
        <pc:spChg chg="mod">
          <ac:chgData name="Mandy Gettler" userId="db092444-3570-4b53-817f-4beb806f954b" providerId="ADAL" clId="{1E7B1E20-DF8F-46E5-818F-09B2447D13AC}" dt="2025-07-16T18:20:34.991" v="481" actId="962"/>
          <ac:spMkLst>
            <pc:docMk/>
            <pc:sldMk cId="3217053234" sldId="283"/>
            <ac:spMk id="6" creationId="{AF8F433C-7E87-EFF6-7878-7373BA9D7C7A}"/>
          </ac:spMkLst>
        </pc:spChg>
        <pc:spChg chg="mod ord">
          <ac:chgData name="Mandy Gettler" userId="db092444-3570-4b53-817f-4beb806f954b" providerId="ADAL" clId="{1E7B1E20-DF8F-46E5-818F-09B2447D13AC}" dt="2025-07-16T18:20:33.266" v="480" actId="13244"/>
          <ac:spMkLst>
            <pc:docMk/>
            <pc:sldMk cId="3217053234" sldId="283"/>
            <ac:spMk id="7" creationId="{249A2011-A95E-827C-C2DD-292AC3AFA5B2}"/>
          </ac:spMkLst>
        </pc:spChg>
        <pc:picChg chg="mod">
          <ac:chgData name="Mandy Gettler" userId="db092444-3570-4b53-817f-4beb806f954b" providerId="ADAL" clId="{1E7B1E20-DF8F-46E5-818F-09B2447D13AC}" dt="2025-07-16T18:20:30.168" v="479" actId="962"/>
          <ac:picMkLst>
            <pc:docMk/>
            <pc:sldMk cId="3217053234" sldId="283"/>
            <ac:picMk id="5" creationId="{25F2EF81-665B-8FA2-0CBC-C3AE046EC0EB}"/>
          </ac:picMkLst>
        </pc:picChg>
        <pc:picChg chg="mod">
          <ac:chgData name="Mandy Gettler" userId="db092444-3570-4b53-817f-4beb806f954b" providerId="ADAL" clId="{1E7B1E20-DF8F-46E5-818F-09B2447D13AC}" dt="2025-07-16T18:08:45.648" v="41" actId="962"/>
          <ac:picMkLst>
            <pc:docMk/>
            <pc:sldMk cId="3217053234" sldId="283"/>
            <ac:picMk id="14" creationId="{A0450922-0AD4-144E-3E9B-5FAC57FC8D2E}"/>
          </ac:picMkLst>
        </pc:picChg>
      </pc:sldChg>
      <pc:sldChg chg="modSp mod">
        <pc:chgData name="Mandy Gettler" userId="db092444-3570-4b53-817f-4beb806f954b" providerId="ADAL" clId="{1E7B1E20-DF8F-46E5-818F-09B2447D13AC}" dt="2025-07-16T18:20:44.891" v="484" actId="962"/>
        <pc:sldMkLst>
          <pc:docMk/>
          <pc:sldMk cId="1720388258" sldId="284"/>
        </pc:sldMkLst>
        <pc:spChg chg="mod">
          <ac:chgData name="Mandy Gettler" userId="db092444-3570-4b53-817f-4beb806f954b" providerId="ADAL" clId="{1E7B1E20-DF8F-46E5-818F-09B2447D13AC}" dt="2025-07-16T18:09:00.736" v="47" actId="962"/>
          <ac:spMkLst>
            <pc:docMk/>
            <pc:sldMk cId="1720388258" sldId="284"/>
            <ac:spMk id="2" creationId="{D0368D7D-591F-7D21-8E26-E5E1FFF47D9A}"/>
          </ac:spMkLst>
        </pc:spChg>
        <pc:spChg chg="mod">
          <ac:chgData name="Mandy Gettler" userId="db092444-3570-4b53-817f-4beb806f954b" providerId="ADAL" clId="{1E7B1E20-DF8F-46E5-818F-09B2447D13AC}" dt="2025-07-16T18:09:01.374" v="48" actId="962"/>
          <ac:spMkLst>
            <pc:docMk/>
            <pc:sldMk cId="1720388258" sldId="284"/>
            <ac:spMk id="3" creationId="{8D8A3FF3-EAB9-4FA7-A595-292348E7F869}"/>
          </ac:spMkLst>
        </pc:spChg>
        <pc:spChg chg="mod">
          <ac:chgData name="Mandy Gettler" userId="db092444-3570-4b53-817f-4beb806f954b" providerId="ADAL" clId="{1E7B1E20-DF8F-46E5-818F-09B2447D13AC}" dt="2025-07-16T18:20:44.891" v="484" actId="962"/>
          <ac:spMkLst>
            <pc:docMk/>
            <pc:sldMk cId="1720388258" sldId="284"/>
            <ac:spMk id="4" creationId="{88AE75FD-0B2F-09B3-F710-96FD316DB356}"/>
          </ac:spMkLst>
        </pc:spChg>
        <pc:spChg chg="mod ord">
          <ac:chgData name="Mandy Gettler" userId="db092444-3570-4b53-817f-4beb806f954b" providerId="ADAL" clId="{1E7B1E20-DF8F-46E5-818F-09B2447D13AC}" dt="2025-07-16T18:20:41.587" v="483" actId="13244"/>
          <ac:spMkLst>
            <pc:docMk/>
            <pc:sldMk cId="1720388258" sldId="284"/>
            <ac:spMk id="6" creationId="{C5490D6C-0EDF-122B-4E9B-BD498BF10B09}"/>
          </ac:spMkLst>
        </pc:spChg>
        <pc:picChg chg="mod">
          <ac:chgData name="Mandy Gettler" userId="db092444-3570-4b53-817f-4beb806f954b" providerId="ADAL" clId="{1E7B1E20-DF8F-46E5-818F-09B2447D13AC}" dt="2025-07-16T18:20:38.519" v="482" actId="962"/>
          <ac:picMkLst>
            <pc:docMk/>
            <pc:sldMk cId="1720388258" sldId="284"/>
            <ac:picMk id="5" creationId="{25F2EF81-665B-8FA2-0CBC-C3AE046EC0EB}"/>
          </ac:picMkLst>
        </pc:picChg>
        <pc:picChg chg="mod">
          <ac:chgData name="Mandy Gettler" userId="db092444-3570-4b53-817f-4beb806f954b" providerId="ADAL" clId="{1E7B1E20-DF8F-46E5-818F-09B2447D13AC}" dt="2025-07-16T18:08:59.569" v="46" actId="962"/>
          <ac:picMkLst>
            <pc:docMk/>
            <pc:sldMk cId="1720388258" sldId="284"/>
            <ac:picMk id="14" creationId="{A0450922-0AD4-144E-3E9B-5FAC57FC8D2E}"/>
          </ac:picMkLst>
        </pc:picChg>
      </pc:sldChg>
      <pc:sldChg chg="modSp mod">
        <pc:chgData name="Mandy Gettler" userId="db092444-3570-4b53-817f-4beb806f954b" providerId="ADAL" clId="{1E7B1E20-DF8F-46E5-818F-09B2447D13AC}" dt="2025-07-16T18:20:51.551" v="487" actId="13244"/>
        <pc:sldMkLst>
          <pc:docMk/>
          <pc:sldMk cId="487154448" sldId="286"/>
        </pc:sldMkLst>
        <pc:spChg chg="mod">
          <ac:chgData name="Mandy Gettler" userId="db092444-3570-4b53-817f-4beb806f954b" providerId="ADAL" clId="{1E7B1E20-DF8F-46E5-818F-09B2447D13AC}" dt="2025-07-16T18:09:21.972" v="53" actId="962"/>
          <ac:spMkLst>
            <pc:docMk/>
            <pc:sldMk cId="487154448" sldId="286"/>
            <ac:spMk id="2" creationId="{3617A8B7-25E2-28A6-CC9D-76949A94AA34}"/>
          </ac:spMkLst>
        </pc:spChg>
        <pc:spChg chg="mod">
          <ac:chgData name="Mandy Gettler" userId="db092444-3570-4b53-817f-4beb806f954b" providerId="ADAL" clId="{1E7B1E20-DF8F-46E5-818F-09B2447D13AC}" dt="2025-07-16T18:09:22.724" v="54" actId="962"/>
          <ac:spMkLst>
            <pc:docMk/>
            <pc:sldMk cId="487154448" sldId="286"/>
            <ac:spMk id="3" creationId="{C86146EB-D910-7292-D382-D3E530134329}"/>
          </ac:spMkLst>
        </pc:spChg>
        <pc:spChg chg="mod">
          <ac:chgData name="Mandy Gettler" userId="db092444-3570-4b53-817f-4beb806f954b" providerId="ADAL" clId="{1E7B1E20-DF8F-46E5-818F-09B2447D13AC}" dt="2025-07-16T18:09:23.411" v="55" actId="962"/>
          <ac:spMkLst>
            <pc:docMk/>
            <pc:sldMk cId="487154448" sldId="286"/>
            <ac:spMk id="4" creationId="{2E702885-CDA9-0454-52D4-F4FF0EEE3527}"/>
          </ac:spMkLst>
        </pc:spChg>
        <pc:spChg chg="mod">
          <ac:chgData name="Mandy Gettler" userId="db092444-3570-4b53-817f-4beb806f954b" providerId="ADAL" clId="{1E7B1E20-DF8F-46E5-818F-09B2447D13AC}" dt="2025-07-16T18:20:49.465" v="486" actId="962"/>
          <ac:spMkLst>
            <pc:docMk/>
            <pc:sldMk cId="487154448" sldId="286"/>
            <ac:spMk id="6" creationId="{2ECFFA29-737C-FE4A-C9B5-BCB527C881EE}"/>
          </ac:spMkLst>
        </pc:spChg>
        <pc:spChg chg="mod ord">
          <ac:chgData name="Mandy Gettler" userId="db092444-3570-4b53-817f-4beb806f954b" providerId="ADAL" clId="{1E7B1E20-DF8F-46E5-818F-09B2447D13AC}" dt="2025-07-16T18:20:51.551" v="487" actId="13244"/>
          <ac:spMkLst>
            <pc:docMk/>
            <pc:sldMk cId="487154448" sldId="286"/>
            <ac:spMk id="7" creationId="{B5324AD9-AD76-5971-764F-4570D3B5F507}"/>
          </ac:spMkLst>
        </pc:spChg>
        <pc:picChg chg="mod">
          <ac:chgData name="Mandy Gettler" userId="db092444-3570-4b53-817f-4beb806f954b" providerId="ADAL" clId="{1E7B1E20-DF8F-46E5-818F-09B2447D13AC}" dt="2025-07-16T18:20:48.293" v="485" actId="962"/>
          <ac:picMkLst>
            <pc:docMk/>
            <pc:sldMk cId="487154448" sldId="286"/>
            <ac:picMk id="5" creationId="{25F2EF81-665B-8FA2-0CBC-C3AE046EC0EB}"/>
          </ac:picMkLst>
        </pc:picChg>
        <pc:picChg chg="mod">
          <ac:chgData name="Mandy Gettler" userId="db092444-3570-4b53-817f-4beb806f954b" providerId="ADAL" clId="{1E7B1E20-DF8F-46E5-818F-09B2447D13AC}" dt="2025-07-16T18:09:20.443" v="52" actId="962"/>
          <ac:picMkLst>
            <pc:docMk/>
            <pc:sldMk cId="487154448" sldId="286"/>
            <ac:picMk id="14" creationId="{A0450922-0AD4-144E-3E9B-5FAC57FC8D2E}"/>
          </ac:picMkLst>
        </pc:picChg>
      </pc:sldChg>
      <pc:sldChg chg="modSp mod">
        <pc:chgData name="Mandy Gettler" userId="db092444-3570-4b53-817f-4beb806f954b" providerId="ADAL" clId="{1E7B1E20-DF8F-46E5-818F-09B2447D13AC}" dt="2025-07-16T18:21:03.933" v="490" actId="962"/>
        <pc:sldMkLst>
          <pc:docMk/>
          <pc:sldMk cId="2285875800" sldId="287"/>
        </pc:sldMkLst>
        <pc:spChg chg="mod">
          <ac:chgData name="Mandy Gettler" userId="db092444-3570-4b53-817f-4beb806f954b" providerId="ADAL" clId="{1E7B1E20-DF8F-46E5-818F-09B2447D13AC}" dt="2025-07-16T18:09:45.699" v="59" actId="962"/>
          <ac:spMkLst>
            <pc:docMk/>
            <pc:sldMk cId="2285875800" sldId="287"/>
            <ac:spMk id="2" creationId="{10EC8617-C9DD-9637-CB37-84225A446869}"/>
          </ac:spMkLst>
        </pc:spChg>
        <pc:spChg chg="mod">
          <ac:chgData name="Mandy Gettler" userId="db092444-3570-4b53-817f-4beb806f954b" providerId="ADAL" clId="{1E7B1E20-DF8F-46E5-818F-09B2447D13AC}" dt="2025-07-16T18:09:46.242" v="60" actId="962"/>
          <ac:spMkLst>
            <pc:docMk/>
            <pc:sldMk cId="2285875800" sldId="287"/>
            <ac:spMk id="3" creationId="{2242915C-5A6A-5616-8E1E-4C7C4A13C100}"/>
          </ac:spMkLst>
        </pc:spChg>
        <pc:spChg chg="mod">
          <ac:chgData name="Mandy Gettler" userId="db092444-3570-4b53-817f-4beb806f954b" providerId="ADAL" clId="{1E7B1E20-DF8F-46E5-818F-09B2447D13AC}" dt="2025-07-16T18:09:47.924" v="61" actId="962"/>
          <ac:spMkLst>
            <pc:docMk/>
            <pc:sldMk cId="2285875800" sldId="287"/>
            <ac:spMk id="4" creationId="{BD963D04-88FC-78AB-B28F-80085234C803}"/>
          </ac:spMkLst>
        </pc:spChg>
        <pc:spChg chg="mod">
          <ac:chgData name="Mandy Gettler" userId="db092444-3570-4b53-817f-4beb806f954b" providerId="ADAL" clId="{1E7B1E20-DF8F-46E5-818F-09B2447D13AC}" dt="2025-07-16T18:20:57.573" v="488" actId="962"/>
          <ac:spMkLst>
            <pc:docMk/>
            <pc:sldMk cId="2285875800" sldId="287"/>
            <ac:spMk id="6" creationId="{189C0563-15C8-8DE3-120B-5D971014C956}"/>
          </ac:spMkLst>
        </pc:spChg>
        <pc:spChg chg="mod ord">
          <ac:chgData name="Mandy Gettler" userId="db092444-3570-4b53-817f-4beb806f954b" providerId="ADAL" clId="{1E7B1E20-DF8F-46E5-818F-09B2447D13AC}" dt="2025-07-16T18:20:59.566" v="489" actId="13244"/>
          <ac:spMkLst>
            <pc:docMk/>
            <pc:sldMk cId="2285875800" sldId="287"/>
            <ac:spMk id="7" creationId="{CD0767C9-1AE5-D0BF-7AA9-1EB40763E4C1}"/>
          </ac:spMkLst>
        </pc:spChg>
        <pc:picChg chg="mod">
          <ac:chgData name="Mandy Gettler" userId="db092444-3570-4b53-817f-4beb806f954b" providerId="ADAL" clId="{1E7B1E20-DF8F-46E5-818F-09B2447D13AC}" dt="2025-07-16T18:21:03.933" v="490" actId="962"/>
          <ac:picMkLst>
            <pc:docMk/>
            <pc:sldMk cId="2285875800" sldId="287"/>
            <ac:picMk id="5" creationId="{25F2EF81-665B-8FA2-0CBC-C3AE046EC0EB}"/>
          </ac:picMkLst>
        </pc:picChg>
        <pc:picChg chg="mod">
          <ac:chgData name="Mandy Gettler" userId="db092444-3570-4b53-817f-4beb806f954b" providerId="ADAL" clId="{1E7B1E20-DF8F-46E5-818F-09B2447D13AC}" dt="2025-07-16T18:11:04.194" v="195" actId="962"/>
          <ac:picMkLst>
            <pc:docMk/>
            <pc:sldMk cId="2285875800" sldId="287"/>
            <ac:picMk id="14" creationId="{A0450922-0AD4-144E-3E9B-5FAC57FC8D2E}"/>
          </ac:picMkLst>
        </pc:picChg>
      </pc:sldChg>
      <pc:sldChg chg="modSp mod">
        <pc:chgData name="Mandy Gettler" userId="db092444-3570-4b53-817f-4beb806f954b" providerId="ADAL" clId="{1E7B1E20-DF8F-46E5-818F-09B2447D13AC}" dt="2025-07-16T18:21:15.083" v="493" actId="962"/>
        <pc:sldMkLst>
          <pc:docMk/>
          <pc:sldMk cId="1929647632" sldId="288"/>
        </pc:sldMkLst>
        <pc:spChg chg="mod">
          <ac:chgData name="Mandy Gettler" userId="db092444-3570-4b53-817f-4beb806f954b" providerId="ADAL" clId="{1E7B1E20-DF8F-46E5-818F-09B2447D13AC}" dt="2025-07-16T18:09:56.062" v="65" actId="962"/>
          <ac:spMkLst>
            <pc:docMk/>
            <pc:sldMk cId="1929647632" sldId="288"/>
            <ac:spMk id="2" creationId="{A44FBA29-45E7-45C5-D6B9-57CC93271011}"/>
          </ac:spMkLst>
        </pc:spChg>
        <pc:spChg chg="mod">
          <ac:chgData name="Mandy Gettler" userId="db092444-3570-4b53-817f-4beb806f954b" providerId="ADAL" clId="{1E7B1E20-DF8F-46E5-818F-09B2447D13AC}" dt="2025-07-16T18:09:57.877" v="66" actId="962"/>
          <ac:spMkLst>
            <pc:docMk/>
            <pc:sldMk cId="1929647632" sldId="288"/>
            <ac:spMk id="3" creationId="{EF369878-26B5-2753-30CD-BC4F8BF592B1}"/>
          </ac:spMkLst>
        </pc:spChg>
        <pc:spChg chg="mod">
          <ac:chgData name="Mandy Gettler" userId="db092444-3570-4b53-817f-4beb806f954b" providerId="ADAL" clId="{1E7B1E20-DF8F-46E5-818F-09B2447D13AC}" dt="2025-07-16T18:21:15.083" v="493" actId="962"/>
          <ac:spMkLst>
            <pc:docMk/>
            <pc:sldMk cId="1929647632" sldId="288"/>
            <ac:spMk id="4" creationId="{B55FD24C-690F-97E5-6AB1-DF2137AF4EA7}"/>
          </ac:spMkLst>
        </pc:spChg>
        <pc:spChg chg="mod ord">
          <ac:chgData name="Mandy Gettler" userId="db092444-3570-4b53-817f-4beb806f954b" providerId="ADAL" clId="{1E7B1E20-DF8F-46E5-818F-09B2447D13AC}" dt="2025-07-16T18:21:13.918" v="492" actId="13244"/>
          <ac:spMkLst>
            <pc:docMk/>
            <pc:sldMk cId="1929647632" sldId="288"/>
            <ac:spMk id="6" creationId="{C4BF8594-9B8B-62B4-39DF-2F117CEF9C8A}"/>
          </ac:spMkLst>
        </pc:spChg>
        <pc:picChg chg="mod">
          <ac:chgData name="Mandy Gettler" userId="db092444-3570-4b53-817f-4beb806f954b" providerId="ADAL" clId="{1E7B1E20-DF8F-46E5-818F-09B2447D13AC}" dt="2025-07-16T18:21:11.509" v="491" actId="962"/>
          <ac:picMkLst>
            <pc:docMk/>
            <pc:sldMk cId="1929647632" sldId="288"/>
            <ac:picMk id="5" creationId="{25F2EF81-665B-8FA2-0CBC-C3AE046EC0EB}"/>
          </ac:picMkLst>
        </pc:picChg>
        <pc:picChg chg="mod">
          <ac:chgData name="Mandy Gettler" userId="db092444-3570-4b53-817f-4beb806f954b" providerId="ADAL" clId="{1E7B1E20-DF8F-46E5-818F-09B2447D13AC}" dt="2025-07-16T18:11:15.478" v="282" actId="962"/>
          <ac:picMkLst>
            <pc:docMk/>
            <pc:sldMk cId="1929647632" sldId="288"/>
            <ac:picMk id="14" creationId="{A0450922-0AD4-144E-3E9B-5FAC57FC8D2E}"/>
          </ac:picMkLst>
        </pc:picChg>
      </pc:sldChg>
      <pc:sldChg chg="modSp mod">
        <pc:chgData name="Mandy Gettler" userId="db092444-3570-4b53-817f-4beb806f954b" providerId="ADAL" clId="{1E7B1E20-DF8F-46E5-818F-09B2447D13AC}" dt="2025-07-16T18:21:24.936" v="496" actId="13244"/>
        <pc:sldMkLst>
          <pc:docMk/>
          <pc:sldMk cId="1185565127" sldId="289"/>
        </pc:sldMkLst>
        <pc:spChg chg="mod">
          <ac:chgData name="Mandy Gettler" userId="db092444-3570-4b53-817f-4beb806f954b" providerId="ADAL" clId="{1E7B1E20-DF8F-46E5-818F-09B2447D13AC}" dt="2025-07-16T18:10:23.203" v="71" actId="962"/>
          <ac:spMkLst>
            <pc:docMk/>
            <pc:sldMk cId="1185565127" sldId="289"/>
            <ac:spMk id="2" creationId="{E1730FC7-A23E-7E08-E99E-2BC702ABBE99}"/>
          </ac:spMkLst>
        </pc:spChg>
        <pc:spChg chg="mod">
          <ac:chgData name="Mandy Gettler" userId="db092444-3570-4b53-817f-4beb806f954b" providerId="ADAL" clId="{1E7B1E20-DF8F-46E5-818F-09B2447D13AC}" dt="2025-07-16T18:10:24.745" v="72" actId="962"/>
          <ac:spMkLst>
            <pc:docMk/>
            <pc:sldMk cId="1185565127" sldId="289"/>
            <ac:spMk id="3" creationId="{9587691A-3C39-0A76-BE7D-E6DD0BF1946D}"/>
          </ac:spMkLst>
        </pc:spChg>
        <pc:spChg chg="mod">
          <ac:chgData name="Mandy Gettler" userId="db092444-3570-4b53-817f-4beb806f954b" providerId="ADAL" clId="{1E7B1E20-DF8F-46E5-818F-09B2447D13AC}" dt="2025-07-16T18:10:25.257" v="73" actId="962"/>
          <ac:spMkLst>
            <pc:docMk/>
            <pc:sldMk cId="1185565127" sldId="289"/>
            <ac:spMk id="4" creationId="{C5C0C404-F50D-505E-C47A-F98A28BE480C}"/>
          </ac:spMkLst>
        </pc:spChg>
        <pc:spChg chg="mod">
          <ac:chgData name="Mandy Gettler" userId="db092444-3570-4b53-817f-4beb806f954b" providerId="ADAL" clId="{1E7B1E20-DF8F-46E5-818F-09B2447D13AC}" dt="2025-07-16T18:10:26.441" v="74" actId="962"/>
          <ac:spMkLst>
            <pc:docMk/>
            <pc:sldMk cId="1185565127" sldId="289"/>
            <ac:spMk id="6" creationId="{E65ECBC3-EC60-BDD8-107D-354E06ABCC5E}"/>
          </ac:spMkLst>
        </pc:spChg>
        <pc:spChg chg="mod">
          <ac:chgData name="Mandy Gettler" userId="db092444-3570-4b53-817f-4beb806f954b" providerId="ADAL" clId="{1E7B1E20-DF8F-46E5-818F-09B2447D13AC}" dt="2025-07-16T18:21:23.775" v="495" actId="962"/>
          <ac:spMkLst>
            <pc:docMk/>
            <pc:sldMk cId="1185565127" sldId="289"/>
            <ac:spMk id="7" creationId="{5FBBB37B-1248-2E53-1D9B-986342712DEB}"/>
          </ac:spMkLst>
        </pc:spChg>
        <pc:spChg chg="mod ord">
          <ac:chgData name="Mandy Gettler" userId="db092444-3570-4b53-817f-4beb806f954b" providerId="ADAL" clId="{1E7B1E20-DF8F-46E5-818F-09B2447D13AC}" dt="2025-07-16T18:21:24.936" v="496" actId="13244"/>
          <ac:spMkLst>
            <pc:docMk/>
            <pc:sldMk cId="1185565127" sldId="289"/>
            <ac:spMk id="8" creationId="{7C446B8C-F76A-0A5C-EFF3-23A92A8F5C0F}"/>
          </ac:spMkLst>
        </pc:spChg>
        <pc:picChg chg="mod">
          <ac:chgData name="Mandy Gettler" userId="db092444-3570-4b53-817f-4beb806f954b" providerId="ADAL" clId="{1E7B1E20-DF8F-46E5-818F-09B2447D13AC}" dt="2025-07-16T18:21:22.022" v="494" actId="962"/>
          <ac:picMkLst>
            <pc:docMk/>
            <pc:sldMk cId="1185565127" sldId="289"/>
            <ac:picMk id="5" creationId="{25F2EF81-665B-8FA2-0CBC-C3AE046EC0EB}"/>
          </ac:picMkLst>
        </pc:picChg>
        <pc:picChg chg="mod">
          <ac:chgData name="Mandy Gettler" userId="db092444-3570-4b53-817f-4beb806f954b" providerId="ADAL" clId="{1E7B1E20-DF8F-46E5-818F-09B2447D13AC}" dt="2025-07-16T18:10:21.265" v="70" actId="962"/>
          <ac:picMkLst>
            <pc:docMk/>
            <pc:sldMk cId="1185565127" sldId="289"/>
            <ac:picMk id="14" creationId="{A0450922-0AD4-144E-3E9B-5FAC57FC8D2E}"/>
          </ac:picMkLst>
        </pc:picChg>
      </pc:sldChg>
      <pc:sldChg chg="modSp mod">
        <pc:chgData name="Mandy Gettler" userId="db092444-3570-4b53-817f-4beb806f954b" providerId="ADAL" clId="{1E7B1E20-DF8F-46E5-818F-09B2447D13AC}" dt="2025-07-16T18:21:33.221" v="502" actId="962"/>
        <pc:sldMkLst>
          <pc:docMk/>
          <pc:sldMk cId="928358258" sldId="290"/>
        </pc:sldMkLst>
        <pc:spChg chg="mod">
          <ac:chgData name="Mandy Gettler" userId="db092444-3570-4b53-817f-4beb806f954b" providerId="ADAL" clId="{1E7B1E20-DF8F-46E5-818F-09B2447D13AC}" dt="2025-07-16T18:11:44.752" v="285" actId="962"/>
          <ac:spMkLst>
            <pc:docMk/>
            <pc:sldMk cId="928358258" sldId="290"/>
            <ac:spMk id="2" creationId="{E8B74D04-63C3-0610-2657-D75A6DCE4E36}"/>
          </ac:spMkLst>
        </pc:spChg>
        <pc:spChg chg="mod">
          <ac:chgData name="Mandy Gettler" userId="db092444-3570-4b53-817f-4beb806f954b" providerId="ADAL" clId="{1E7B1E20-DF8F-46E5-818F-09B2447D13AC}" dt="2025-07-16T18:11:45.380" v="286" actId="962"/>
          <ac:spMkLst>
            <pc:docMk/>
            <pc:sldMk cId="928358258" sldId="290"/>
            <ac:spMk id="3" creationId="{003A6BA1-C0AD-30BF-AC28-D5FD78C844F7}"/>
          </ac:spMkLst>
        </pc:spChg>
        <pc:spChg chg="mod">
          <ac:chgData name="Mandy Gettler" userId="db092444-3570-4b53-817f-4beb806f954b" providerId="ADAL" clId="{1E7B1E20-DF8F-46E5-818F-09B2447D13AC}" dt="2025-07-16T18:21:33.221" v="502" actId="962"/>
          <ac:spMkLst>
            <pc:docMk/>
            <pc:sldMk cId="928358258" sldId="290"/>
            <ac:spMk id="4" creationId="{7A0505E8-5C72-5713-0C6C-32A6F98F9462}"/>
          </ac:spMkLst>
        </pc:spChg>
        <pc:spChg chg="mod ord">
          <ac:chgData name="Mandy Gettler" userId="db092444-3570-4b53-817f-4beb806f954b" providerId="ADAL" clId="{1E7B1E20-DF8F-46E5-818F-09B2447D13AC}" dt="2025-07-16T18:21:31.943" v="501" actId="13244"/>
          <ac:spMkLst>
            <pc:docMk/>
            <pc:sldMk cId="928358258" sldId="290"/>
            <ac:spMk id="6" creationId="{4661A522-E558-38EA-F87C-B6176A4BB9D7}"/>
          </ac:spMkLst>
        </pc:spChg>
        <pc:picChg chg="mod">
          <ac:chgData name="Mandy Gettler" userId="db092444-3570-4b53-817f-4beb806f954b" providerId="ADAL" clId="{1E7B1E20-DF8F-46E5-818F-09B2447D13AC}" dt="2025-07-16T18:21:28.708" v="497" actId="962"/>
          <ac:picMkLst>
            <pc:docMk/>
            <pc:sldMk cId="928358258" sldId="290"/>
            <ac:picMk id="5" creationId="{25F2EF81-665B-8FA2-0CBC-C3AE046EC0EB}"/>
          </ac:picMkLst>
        </pc:picChg>
        <pc:picChg chg="mod">
          <ac:chgData name="Mandy Gettler" userId="db092444-3570-4b53-817f-4beb806f954b" providerId="ADAL" clId="{1E7B1E20-DF8F-46E5-818F-09B2447D13AC}" dt="2025-07-16T18:11:43.473" v="284" actId="962"/>
          <ac:picMkLst>
            <pc:docMk/>
            <pc:sldMk cId="928358258" sldId="290"/>
            <ac:picMk id="14" creationId="{A0450922-0AD4-144E-3E9B-5FAC57FC8D2E}"/>
          </ac:picMkLst>
        </pc:picChg>
      </pc:sldChg>
      <pc:sldChg chg="modSp mod">
        <pc:chgData name="Mandy Gettler" userId="db092444-3570-4b53-817f-4beb806f954b" providerId="ADAL" clId="{1E7B1E20-DF8F-46E5-818F-09B2447D13AC}" dt="2025-07-16T18:21:39.752" v="505" actId="962"/>
        <pc:sldMkLst>
          <pc:docMk/>
          <pc:sldMk cId="464044015" sldId="291"/>
        </pc:sldMkLst>
        <pc:spChg chg="mod">
          <ac:chgData name="Mandy Gettler" userId="db092444-3570-4b53-817f-4beb806f954b" providerId="ADAL" clId="{1E7B1E20-DF8F-46E5-818F-09B2447D13AC}" dt="2025-07-16T18:11:57.233" v="291" actId="962"/>
          <ac:spMkLst>
            <pc:docMk/>
            <pc:sldMk cId="464044015" sldId="291"/>
            <ac:spMk id="2" creationId="{5A7BC7BA-E45C-7FAB-5531-1B60EFE6D79F}"/>
          </ac:spMkLst>
        </pc:spChg>
        <pc:spChg chg="mod">
          <ac:chgData name="Mandy Gettler" userId="db092444-3570-4b53-817f-4beb806f954b" providerId="ADAL" clId="{1E7B1E20-DF8F-46E5-818F-09B2447D13AC}" dt="2025-07-16T18:21:39.752" v="505" actId="962"/>
          <ac:spMkLst>
            <pc:docMk/>
            <pc:sldMk cId="464044015" sldId="291"/>
            <ac:spMk id="3" creationId="{69FB9138-78BE-EF8A-C642-32436E355287}"/>
          </ac:spMkLst>
        </pc:spChg>
        <pc:spChg chg="mod ord">
          <ac:chgData name="Mandy Gettler" userId="db092444-3570-4b53-817f-4beb806f954b" providerId="ADAL" clId="{1E7B1E20-DF8F-46E5-818F-09B2447D13AC}" dt="2025-07-16T18:21:38.783" v="504" actId="13244"/>
          <ac:spMkLst>
            <pc:docMk/>
            <pc:sldMk cId="464044015" sldId="291"/>
            <ac:spMk id="4" creationId="{74EEBAA4-4B0D-2506-1CC7-693DAC2A48A5}"/>
          </ac:spMkLst>
        </pc:spChg>
        <pc:picChg chg="mod">
          <ac:chgData name="Mandy Gettler" userId="db092444-3570-4b53-817f-4beb806f954b" providerId="ADAL" clId="{1E7B1E20-DF8F-46E5-818F-09B2447D13AC}" dt="2025-07-16T18:21:36.774" v="503" actId="962"/>
          <ac:picMkLst>
            <pc:docMk/>
            <pc:sldMk cId="464044015" sldId="291"/>
            <ac:picMk id="5" creationId="{25F2EF81-665B-8FA2-0CBC-C3AE046EC0EB}"/>
          </ac:picMkLst>
        </pc:picChg>
        <pc:picChg chg="mod">
          <ac:chgData name="Mandy Gettler" userId="db092444-3570-4b53-817f-4beb806f954b" providerId="ADAL" clId="{1E7B1E20-DF8F-46E5-818F-09B2447D13AC}" dt="2025-07-16T18:11:56.199" v="290" actId="962"/>
          <ac:picMkLst>
            <pc:docMk/>
            <pc:sldMk cId="464044015" sldId="291"/>
            <ac:picMk id="14" creationId="{A0450922-0AD4-144E-3E9B-5FAC57FC8D2E}"/>
          </ac:picMkLst>
        </pc:picChg>
      </pc:sldChg>
      <pc:sldChg chg="modSp mod">
        <pc:chgData name="Mandy Gettler" userId="db092444-3570-4b53-817f-4beb806f954b" providerId="ADAL" clId="{1E7B1E20-DF8F-46E5-818F-09B2447D13AC}" dt="2025-07-16T18:21:49.183" v="508" actId="13244"/>
        <pc:sldMkLst>
          <pc:docMk/>
          <pc:sldMk cId="3624186750" sldId="292"/>
        </pc:sldMkLst>
        <pc:spChg chg="mod">
          <ac:chgData name="Mandy Gettler" userId="db092444-3570-4b53-817f-4beb806f954b" providerId="ADAL" clId="{1E7B1E20-DF8F-46E5-818F-09B2447D13AC}" dt="2025-07-16T18:12:10.459" v="296" actId="962"/>
          <ac:spMkLst>
            <pc:docMk/>
            <pc:sldMk cId="3624186750" sldId="292"/>
            <ac:spMk id="2" creationId="{9E92E244-0C5D-D152-C190-DEB9D0AFE507}"/>
          </ac:spMkLst>
        </pc:spChg>
        <pc:spChg chg="mod">
          <ac:chgData name="Mandy Gettler" userId="db092444-3570-4b53-817f-4beb806f954b" providerId="ADAL" clId="{1E7B1E20-DF8F-46E5-818F-09B2447D13AC}" dt="2025-07-16T18:21:47.593" v="507" actId="962"/>
          <ac:spMkLst>
            <pc:docMk/>
            <pc:sldMk cId="3624186750" sldId="292"/>
            <ac:spMk id="3" creationId="{C393D56E-C60F-0A48-C3D5-F88D320CB7E9}"/>
          </ac:spMkLst>
        </pc:spChg>
        <pc:spChg chg="mod ord">
          <ac:chgData name="Mandy Gettler" userId="db092444-3570-4b53-817f-4beb806f954b" providerId="ADAL" clId="{1E7B1E20-DF8F-46E5-818F-09B2447D13AC}" dt="2025-07-16T18:21:49.183" v="508" actId="13244"/>
          <ac:spMkLst>
            <pc:docMk/>
            <pc:sldMk cId="3624186750" sldId="292"/>
            <ac:spMk id="4" creationId="{0284C044-CBE1-AB6A-9FAD-8EE0BA694BEA}"/>
          </ac:spMkLst>
        </pc:spChg>
        <pc:picChg chg="mod">
          <ac:chgData name="Mandy Gettler" userId="db092444-3570-4b53-817f-4beb806f954b" providerId="ADAL" clId="{1E7B1E20-DF8F-46E5-818F-09B2447D13AC}" dt="2025-07-16T18:21:46.236" v="506" actId="962"/>
          <ac:picMkLst>
            <pc:docMk/>
            <pc:sldMk cId="3624186750" sldId="292"/>
            <ac:picMk id="5" creationId="{25F2EF81-665B-8FA2-0CBC-C3AE046EC0EB}"/>
          </ac:picMkLst>
        </pc:picChg>
        <pc:picChg chg="mod">
          <ac:chgData name="Mandy Gettler" userId="db092444-3570-4b53-817f-4beb806f954b" providerId="ADAL" clId="{1E7B1E20-DF8F-46E5-818F-09B2447D13AC}" dt="2025-07-16T18:12:09.500" v="295" actId="962"/>
          <ac:picMkLst>
            <pc:docMk/>
            <pc:sldMk cId="3624186750" sldId="292"/>
            <ac:picMk id="14" creationId="{A0450922-0AD4-144E-3E9B-5FAC57FC8D2E}"/>
          </ac:picMkLst>
        </pc:picChg>
      </pc:sldChg>
      <pc:sldChg chg="modSp mod">
        <pc:chgData name="Mandy Gettler" userId="db092444-3570-4b53-817f-4beb806f954b" providerId="ADAL" clId="{1E7B1E20-DF8F-46E5-818F-09B2447D13AC}" dt="2025-07-16T18:21:58.940" v="511" actId="962"/>
        <pc:sldMkLst>
          <pc:docMk/>
          <pc:sldMk cId="1137047853" sldId="294"/>
        </pc:sldMkLst>
        <pc:spChg chg="mod">
          <ac:chgData name="Mandy Gettler" userId="db092444-3570-4b53-817f-4beb806f954b" providerId="ADAL" clId="{1E7B1E20-DF8F-46E5-818F-09B2447D13AC}" dt="2025-07-16T18:12:21.978" v="301" actId="962"/>
          <ac:spMkLst>
            <pc:docMk/>
            <pc:sldMk cId="1137047853" sldId="294"/>
            <ac:spMk id="2" creationId="{9B3D770F-2431-442D-7E6B-1C76CC575AD9}"/>
          </ac:spMkLst>
        </pc:spChg>
        <pc:spChg chg="mod">
          <ac:chgData name="Mandy Gettler" userId="db092444-3570-4b53-817f-4beb806f954b" providerId="ADAL" clId="{1E7B1E20-DF8F-46E5-818F-09B2447D13AC}" dt="2025-07-16T18:21:58.940" v="511" actId="962"/>
          <ac:spMkLst>
            <pc:docMk/>
            <pc:sldMk cId="1137047853" sldId="294"/>
            <ac:spMk id="3" creationId="{0B375BB5-9F67-DEBB-F7BC-973DD56CDFC6}"/>
          </ac:spMkLst>
        </pc:spChg>
        <pc:spChg chg="mod ord">
          <ac:chgData name="Mandy Gettler" userId="db092444-3570-4b53-817f-4beb806f954b" providerId="ADAL" clId="{1E7B1E20-DF8F-46E5-818F-09B2447D13AC}" dt="2025-07-16T18:21:55.416" v="509" actId="13244"/>
          <ac:spMkLst>
            <pc:docMk/>
            <pc:sldMk cId="1137047853" sldId="294"/>
            <ac:spMk id="4" creationId="{EDCD184A-7EC8-6F55-56F8-539A04831424}"/>
          </ac:spMkLst>
        </pc:spChg>
        <pc:picChg chg="mod">
          <ac:chgData name="Mandy Gettler" userId="db092444-3570-4b53-817f-4beb806f954b" providerId="ADAL" clId="{1E7B1E20-DF8F-46E5-818F-09B2447D13AC}" dt="2025-07-16T18:21:57.982" v="510" actId="962"/>
          <ac:picMkLst>
            <pc:docMk/>
            <pc:sldMk cId="1137047853" sldId="294"/>
            <ac:picMk id="5" creationId="{25F2EF81-665B-8FA2-0CBC-C3AE046EC0EB}"/>
          </ac:picMkLst>
        </pc:picChg>
        <pc:picChg chg="mod">
          <ac:chgData name="Mandy Gettler" userId="db092444-3570-4b53-817f-4beb806f954b" providerId="ADAL" clId="{1E7B1E20-DF8F-46E5-818F-09B2447D13AC}" dt="2025-07-16T18:12:19.451" v="300" actId="962"/>
          <ac:picMkLst>
            <pc:docMk/>
            <pc:sldMk cId="1137047853" sldId="294"/>
            <ac:picMk id="14" creationId="{A0450922-0AD4-144E-3E9B-5FAC57FC8D2E}"/>
          </ac:picMkLst>
        </pc:picChg>
      </pc:sldChg>
      <pc:sldChg chg="addSp modSp mod">
        <pc:chgData name="Mandy Gettler" userId="db092444-3570-4b53-817f-4beb806f954b" providerId="ADAL" clId="{1E7B1E20-DF8F-46E5-818F-09B2447D13AC}" dt="2025-07-16T18:23:18.193" v="523" actId="962"/>
        <pc:sldMkLst>
          <pc:docMk/>
          <pc:sldMk cId="186349264" sldId="295"/>
        </pc:sldMkLst>
        <pc:spChg chg="ord">
          <ac:chgData name="Mandy Gettler" userId="db092444-3570-4b53-817f-4beb806f954b" providerId="ADAL" clId="{1E7B1E20-DF8F-46E5-818F-09B2447D13AC}" dt="2025-07-16T18:22:33.855" v="521" actId="13244"/>
          <ac:spMkLst>
            <pc:docMk/>
            <pc:sldMk cId="186349264" sldId="295"/>
            <ac:spMk id="4" creationId="{6FDBEA61-27B3-165E-1351-0564452A78B9}"/>
          </ac:spMkLst>
        </pc:spChg>
        <pc:spChg chg="add mod ord">
          <ac:chgData name="Mandy Gettler" userId="db092444-3570-4b53-817f-4beb806f954b" providerId="ADAL" clId="{1E7B1E20-DF8F-46E5-818F-09B2447D13AC}" dt="2025-07-16T18:22:30.134" v="520" actId="13244"/>
          <ac:spMkLst>
            <pc:docMk/>
            <pc:sldMk cId="186349264" sldId="295"/>
            <ac:spMk id="6" creationId="{E36F3051-AD07-B166-648C-584E1D9D1714}"/>
          </ac:spMkLst>
        </pc:spChg>
        <pc:picChg chg="mod">
          <ac:chgData name="Mandy Gettler" userId="db092444-3570-4b53-817f-4beb806f954b" providerId="ADAL" clId="{1E7B1E20-DF8F-46E5-818F-09B2447D13AC}" dt="2025-07-16T18:23:18.193" v="523" actId="962"/>
          <ac:picMkLst>
            <pc:docMk/>
            <pc:sldMk cId="186349264" sldId="295"/>
            <ac:picMk id="3" creationId="{27065EFE-304A-19A9-6713-4D9B9F874A25}"/>
          </ac:picMkLst>
        </pc:picChg>
        <pc:picChg chg="mod">
          <ac:chgData name="Mandy Gettler" userId="db092444-3570-4b53-817f-4beb806f954b" providerId="ADAL" clId="{1E7B1E20-DF8F-46E5-818F-09B2447D13AC}" dt="2025-07-16T18:22:37.805" v="522" actId="962"/>
          <ac:picMkLst>
            <pc:docMk/>
            <pc:sldMk cId="186349264" sldId="295"/>
            <ac:picMk id="5" creationId="{745B81B8-FDFD-63D3-49DA-3837C6066EB5}"/>
          </ac:picMkLst>
        </pc:picChg>
      </pc:sldChg>
      <pc:sldChg chg="delSp modSp mod">
        <pc:chgData name="Mandy Gettler" userId="db092444-3570-4b53-817f-4beb806f954b" providerId="ADAL" clId="{1E7B1E20-DF8F-46E5-818F-09B2447D13AC}" dt="2025-07-16T18:18:43.779" v="451" actId="962"/>
        <pc:sldMkLst>
          <pc:docMk/>
          <pc:sldMk cId="4076989021" sldId="296"/>
        </pc:sldMkLst>
        <pc:spChg chg="del mod">
          <ac:chgData name="Mandy Gettler" userId="db092444-3570-4b53-817f-4beb806f954b" providerId="ADAL" clId="{1E7B1E20-DF8F-46E5-818F-09B2447D13AC}" dt="2025-07-16T18:18:02.976" v="445" actId="478"/>
          <ac:spMkLst>
            <pc:docMk/>
            <pc:sldMk cId="4076989021" sldId="296"/>
            <ac:spMk id="2" creationId="{BDBF0959-A890-B680-65C3-BCDB2DF385AB}"/>
          </ac:spMkLst>
        </pc:spChg>
        <pc:spChg chg="del">
          <ac:chgData name="Mandy Gettler" userId="db092444-3570-4b53-817f-4beb806f954b" providerId="ADAL" clId="{1E7B1E20-DF8F-46E5-818F-09B2447D13AC}" dt="2025-07-16T18:18:00.747" v="444" actId="478"/>
          <ac:spMkLst>
            <pc:docMk/>
            <pc:sldMk cId="4076989021" sldId="296"/>
            <ac:spMk id="3" creationId="{B7AECAD3-7E48-5565-8B4F-7EF2FDF5CB09}"/>
          </ac:spMkLst>
        </pc:spChg>
        <pc:spChg chg="del">
          <ac:chgData name="Mandy Gettler" userId="db092444-3570-4b53-817f-4beb806f954b" providerId="ADAL" clId="{1E7B1E20-DF8F-46E5-818F-09B2447D13AC}" dt="2025-07-16T18:17:58.760" v="443" actId="478"/>
          <ac:spMkLst>
            <pc:docMk/>
            <pc:sldMk cId="4076989021" sldId="296"/>
            <ac:spMk id="4" creationId="{4A40DC2A-E65E-BE24-DDD9-F6840074A11E}"/>
          </ac:spMkLst>
        </pc:spChg>
        <pc:spChg chg="del mod">
          <ac:chgData name="Mandy Gettler" userId="db092444-3570-4b53-817f-4beb806f954b" providerId="ADAL" clId="{1E7B1E20-DF8F-46E5-818F-09B2447D13AC}" dt="2025-07-16T18:17:56.660" v="442" actId="478"/>
          <ac:spMkLst>
            <pc:docMk/>
            <pc:sldMk cId="4076989021" sldId="296"/>
            <ac:spMk id="5" creationId="{3AACB312-07BC-75FA-EE0A-37AE2B033AD8}"/>
          </ac:spMkLst>
        </pc:spChg>
        <pc:spChg chg="del mod">
          <ac:chgData name="Mandy Gettler" userId="db092444-3570-4b53-817f-4beb806f954b" providerId="ADAL" clId="{1E7B1E20-DF8F-46E5-818F-09B2447D13AC}" dt="2025-07-16T18:17:46.395" v="437" actId="478"/>
          <ac:spMkLst>
            <pc:docMk/>
            <pc:sldMk cId="4076989021" sldId="296"/>
            <ac:spMk id="6" creationId="{32988248-1767-0CBD-DA72-A6E05ADA13CE}"/>
          </ac:spMkLst>
        </pc:spChg>
        <pc:spChg chg="del mod ord">
          <ac:chgData name="Mandy Gettler" userId="db092444-3570-4b53-817f-4beb806f954b" providerId="ADAL" clId="{1E7B1E20-DF8F-46E5-818F-09B2447D13AC}" dt="2025-07-16T18:18:11.403" v="447" actId="478"/>
          <ac:spMkLst>
            <pc:docMk/>
            <pc:sldMk cId="4076989021" sldId="296"/>
            <ac:spMk id="9" creationId="{05CA6B63-A795-8219-985E-2997CE69EC95}"/>
          </ac:spMkLst>
        </pc:spChg>
        <pc:spChg chg="mod ord">
          <ac:chgData name="Mandy Gettler" userId="db092444-3570-4b53-817f-4beb806f954b" providerId="ADAL" clId="{1E7B1E20-DF8F-46E5-818F-09B2447D13AC}" dt="2025-07-16T18:17:49.598" v="438" actId="13244"/>
          <ac:spMkLst>
            <pc:docMk/>
            <pc:sldMk cId="4076989021" sldId="296"/>
            <ac:spMk id="10" creationId="{4A6582D6-C187-68E3-1D36-4C6E41C57E20}"/>
          </ac:spMkLst>
        </pc:spChg>
        <pc:graphicFrameChg chg="mod">
          <ac:chgData name="Mandy Gettler" userId="db092444-3570-4b53-817f-4beb806f954b" providerId="ADAL" clId="{1E7B1E20-DF8F-46E5-818F-09B2447D13AC}" dt="2025-07-16T18:17:13.713" v="428" actId="13244"/>
          <ac:graphicFrameMkLst>
            <pc:docMk/>
            <pc:sldMk cId="4076989021" sldId="296"/>
            <ac:graphicFrameMk id="8" creationId="{082F9B02-CF84-6858-E05F-B5153801C3F1}"/>
          </ac:graphicFrameMkLst>
        </pc:graphicFrameChg>
        <pc:picChg chg="mod">
          <ac:chgData name="Mandy Gettler" userId="db092444-3570-4b53-817f-4beb806f954b" providerId="ADAL" clId="{1E7B1E20-DF8F-46E5-818F-09B2447D13AC}" dt="2025-07-16T18:18:43.779" v="451" actId="962"/>
          <ac:picMkLst>
            <pc:docMk/>
            <pc:sldMk cId="4076989021" sldId="296"/>
            <ac:picMk id="7" creationId="{02E7E28E-76AB-42F1-B870-C6FE6A2F9D60}"/>
          </ac:picMkLst>
        </pc:picChg>
      </pc:sldChg>
      <pc:sldChg chg="modSp mod">
        <pc:chgData name="Mandy Gettler" userId="db092444-3570-4b53-817f-4beb806f954b" providerId="ADAL" clId="{1E7B1E20-DF8F-46E5-818F-09B2447D13AC}" dt="2025-07-16T18:20:01.174" v="473" actId="962"/>
        <pc:sldMkLst>
          <pc:docMk/>
          <pc:sldMk cId="2210789685" sldId="298"/>
        </pc:sldMkLst>
        <pc:spChg chg="mod">
          <ac:chgData name="Mandy Gettler" userId="db092444-3570-4b53-817f-4beb806f954b" providerId="ADAL" clId="{1E7B1E20-DF8F-46E5-818F-09B2447D13AC}" dt="2025-07-16T18:15:17.617" v="364" actId="20577"/>
          <ac:spMkLst>
            <pc:docMk/>
            <pc:sldMk cId="2210789685" sldId="298"/>
            <ac:spMk id="2" creationId="{A55FBA7D-AF37-42CF-5687-79004FCECD61}"/>
          </ac:spMkLst>
        </pc:spChg>
        <pc:spChg chg="mod">
          <ac:chgData name="Mandy Gettler" userId="db092444-3570-4b53-817f-4beb806f954b" providerId="ADAL" clId="{1E7B1E20-DF8F-46E5-818F-09B2447D13AC}" dt="2025-07-16T18:20:01.174" v="473" actId="962"/>
          <ac:spMkLst>
            <pc:docMk/>
            <pc:sldMk cId="2210789685" sldId="298"/>
            <ac:spMk id="3" creationId="{19AEBB91-1A8E-56AE-F02C-E928C2C0A3EC}"/>
          </ac:spMkLst>
        </pc:spChg>
        <pc:picChg chg="mod">
          <ac:chgData name="Mandy Gettler" userId="db092444-3570-4b53-817f-4beb806f954b" providerId="ADAL" clId="{1E7B1E20-DF8F-46E5-818F-09B2447D13AC}" dt="2025-07-16T18:20:00.338" v="472" actId="962"/>
          <ac:picMkLst>
            <pc:docMk/>
            <pc:sldMk cId="2210789685" sldId="298"/>
            <ac:picMk id="5" creationId="{25F2EF81-665B-8FA2-0CBC-C3AE046EC0EB}"/>
          </ac:picMkLst>
        </pc:picChg>
      </pc:sldChg>
    </pc:docChg>
  </pc:docChgLst>
  <pc:docChgLst>
    <pc:chgData name="Mandy Gettler" userId="S::mandyl@uoregon.edu::db092444-3570-4b53-817f-4beb806f954b" providerId="AD" clId="Web-{A9FB0B9A-6B6F-24BF-53FD-E2E97BFFC031}"/>
    <pc:docChg chg="modSld">
      <pc:chgData name="Mandy Gettler" userId="S::mandyl@uoregon.edu::db092444-3570-4b53-817f-4beb806f954b" providerId="AD" clId="Web-{A9FB0B9A-6B6F-24BF-53FD-E2E97BFFC031}" dt="2024-07-05T17:51:46.572" v="53" actId="20577"/>
      <pc:docMkLst>
        <pc:docMk/>
      </pc:docMkLst>
      <pc:sldChg chg="modSp">
        <pc:chgData name="Mandy Gettler" userId="S::mandyl@uoregon.edu::db092444-3570-4b53-817f-4beb806f954b" providerId="AD" clId="Web-{A9FB0B9A-6B6F-24BF-53FD-E2E97BFFC031}" dt="2024-07-05T17:51:46.572" v="53" actId="20577"/>
        <pc:sldMkLst>
          <pc:docMk/>
          <pc:sldMk cId="2235407615" sldId="257"/>
        </pc:sldMkLst>
      </pc:sldChg>
      <pc:sldChg chg="modSp">
        <pc:chgData name="Mandy Gettler" userId="S::mandyl@uoregon.edu::db092444-3570-4b53-817f-4beb806f954b" providerId="AD" clId="Web-{A9FB0B9A-6B6F-24BF-53FD-E2E97BFFC031}" dt="2024-07-05T17:51:22.056" v="39" actId="20577"/>
        <pc:sldMkLst>
          <pc:docMk/>
          <pc:sldMk cId="4139018009" sldId="280"/>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2DBEB0-B216-4CBA-89B1-84092960824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688059C5-F815-4A55-86F2-616A49D46F4D}">
      <dgm:prSet custT="1"/>
      <dgm:spPr/>
      <dgm:t>
        <a:bodyPr/>
        <a:lstStyle/>
        <a:p>
          <a:pPr>
            <a:lnSpc>
              <a:spcPct val="100000"/>
            </a:lnSpc>
            <a:defRPr cap="all"/>
          </a:pPr>
          <a:r>
            <a:rPr lang="en-US" sz="2300" cap="none" baseline="0" dirty="0">
              <a:latin typeface="Source Sans Pro" panose="020B0503030403020204" pitchFamily="34" charset="0"/>
            </a:rPr>
            <a:t>COI/COC Policy</a:t>
          </a:r>
        </a:p>
      </dgm:t>
    </dgm:pt>
    <dgm:pt modelId="{4B88AEF8-4F2C-43BD-A119-EC34F249A69A}" type="parTrans" cxnId="{7C4B5D6C-1AE8-44D9-803F-2008810BC90D}">
      <dgm:prSet/>
      <dgm:spPr/>
      <dgm:t>
        <a:bodyPr/>
        <a:lstStyle/>
        <a:p>
          <a:endParaRPr lang="en-US"/>
        </a:p>
      </dgm:t>
    </dgm:pt>
    <dgm:pt modelId="{DA033CDA-F791-4583-A479-6C2259EF370A}" type="sibTrans" cxnId="{7C4B5D6C-1AE8-44D9-803F-2008810BC90D}">
      <dgm:prSet/>
      <dgm:spPr/>
      <dgm:t>
        <a:bodyPr/>
        <a:lstStyle/>
        <a:p>
          <a:endParaRPr lang="en-US"/>
        </a:p>
      </dgm:t>
    </dgm:pt>
    <dgm:pt modelId="{7EF2E7AA-2CD3-4666-97C0-F046E27F1707}">
      <dgm:prSet/>
      <dgm:spPr/>
      <dgm:t>
        <a:bodyPr/>
        <a:lstStyle/>
        <a:p>
          <a:pPr>
            <a:lnSpc>
              <a:spcPct val="100000"/>
            </a:lnSpc>
            <a:defRPr cap="all"/>
          </a:pPr>
          <a:r>
            <a:rPr lang="en-US" cap="none" baseline="0" dirty="0">
              <a:latin typeface="Source Sans Pro" panose="020B0503030403020204" pitchFamily="34" charset="0"/>
            </a:rPr>
            <a:t>Common Activities Requiring Disclosure</a:t>
          </a:r>
          <a:endParaRPr lang="en-US" dirty="0">
            <a:latin typeface="Source Sans Pro" panose="020B0503030403020204" pitchFamily="34" charset="0"/>
          </a:endParaRPr>
        </a:p>
      </dgm:t>
    </dgm:pt>
    <dgm:pt modelId="{B98724A1-3BC8-4F11-8A94-F9C19A4066CD}" type="parTrans" cxnId="{DF84630A-9512-41E8-A742-CE8541FFC249}">
      <dgm:prSet/>
      <dgm:spPr/>
      <dgm:t>
        <a:bodyPr/>
        <a:lstStyle/>
        <a:p>
          <a:endParaRPr lang="en-US"/>
        </a:p>
      </dgm:t>
    </dgm:pt>
    <dgm:pt modelId="{74516547-9367-4284-8741-D481ADFF7920}" type="sibTrans" cxnId="{DF84630A-9512-41E8-A742-CE8541FFC249}">
      <dgm:prSet/>
      <dgm:spPr/>
      <dgm:t>
        <a:bodyPr/>
        <a:lstStyle/>
        <a:p>
          <a:endParaRPr lang="en-US"/>
        </a:p>
      </dgm:t>
    </dgm:pt>
    <dgm:pt modelId="{1DCC0741-D8F6-450E-B6B0-7124C8D86512}">
      <dgm:prSet/>
      <dgm:spPr/>
      <dgm:t>
        <a:bodyPr/>
        <a:lstStyle/>
        <a:p>
          <a:pPr>
            <a:lnSpc>
              <a:spcPct val="100000"/>
            </a:lnSpc>
            <a:defRPr cap="all"/>
          </a:pPr>
          <a:r>
            <a:rPr lang="en-US" cap="none" baseline="0" dirty="0"/>
            <a:t>How to Submit a Disclosure</a:t>
          </a:r>
        </a:p>
      </dgm:t>
    </dgm:pt>
    <dgm:pt modelId="{BB745DED-D1C6-4B34-A080-B2348AB2C3DB}" type="parTrans" cxnId="{FFF0DBBB-F148-4B52-9BF9-DDED2DB384A7}">
      <dgm:prSet/>
      <dgm:spPr/>
      <dgm:t>
        <a:bodyPr/>
        <a:lstStyle/>
        <a:p>
          <a:endParaRPr lang="en-US"/>
        </a:p>
      </dgm:t>
    </dgm:pt>
    <dgm:pt modelId="{B6B44377-57DC-413D-A993-164142BF6069}" type="sibTrans" cxnId="{FFF0DBBB-F148-4B52-9BF9-DDED2DB384A7}">
      <dgm:prSet/>
      <dgm:spPr/>
      <dgm:t>
        <a:bodyPr/>
        <a:lstStyle/>
        <a:p>
          <a:endParaRPr lang="en-US"/>
        </a:p>
      </dgm:t>
    </dgm:pt>
    <dgm:pt modelId="{D733B07C-12B3-4FEF-B2B6-D08266D9D230}">
      <dgm:prSet/>
      <dgm:spPr/>
      <dgm:t>
        <a:bodyPr/>
        <a:lstStyle/>
        <a:p>
          <a:pPr>
            <a:lnSpc>
              <a:spcPct val="100000"/>
            </a:lnSpc>
            <a:defRPr cap="all"/>
          </a:pPr>
          <a:r>
            <a:rPr lang="en-US" cap="none" baseline="0" dirty="0"/>
            <a:t>Management Plan Process</a:t>
          </a:r>
        </a:p>
      </dgm:t>
    </dgm:pt>
    <dgm:pt modelId="{E5710F07-2344-4A3D-B98E-7E454F1221EC}" type="parTrans" cxnId="{C2DF9D96-F066-436A-8AC1-1A7A3EA07392}">
      <dgm:prSet/>
      <dgm:spPr/>
      <dgm:t>
        <a:bodyPr/>
        <a:lstStyle/>
        <a:p>
          <a:endParaRPr lang="en-US"/>
        </a:p>
      </dgm:t>
    </dgm:pt>
    <dgm:pt modelId="{94B3AA31-4FC8-424B-AD3D-C96502257460}" type="sibTrans" cxnId="{C2DF9D96-F066-436A-8AC1-1A7A3EA07392}">
      <dgm:prSet/>
      <dgm:spPr/>
      <dgm:t>
        <a:bodyPr/>
        <a:lstStyle/>
        <a:p>
          <a:endParaRPr lang="en-US"/>
        </a:p>
      </dgm:t>
    </dgm:pt>
    <dgm:pt modelId="{41F29DD0-F524-4737-9240-469363702D47}" type="pres">
      <dgm:prSet presAssocID="{D72DBEB0-B216-4CBA-89B1-840929608243}" presName="root" presStyleCnt="0">
        <dgm:presLayoutVars>
          <dgm:dir/>
          <dgm:resizeHandles val="exact"/>
        </dgm:presLayoutVars>
      </dgm:prSet>
      <dgm:spPr/>
    </dgm:pt>
    <dgm:pt modelId="{0E5B195F-85F9-470F-88FB-4FF3E584A9CB}" type="pres">
      <dgm:prSet presAssocID="{688059C5-F815-4A55-86F2-616A49D46F4D}" presName="compNode" presStyleCnt="0"/>
      <dgm:spPr/>
    </dgm:pt>
    <dgm:pt modelId="{8D46C288-58F5-4ED6-8A53-F8D0A9EA11E8}" type="pres">
      <dgm:prSet presAssocID="{688059C5-F815-4A55-86F2-616A49D46F4D}" presName="iconBgRect" presStyleLbl="bgShp" presStyleIdx="0" presStyleCnt="4"/>
      <dgm:spPr>
        <a:solidFill>
          <a:srgbClr val="007A40"/>
        </a:solidFill>
      </dgm:spPr>
    </dgm:pt>
    <dgm:pt modelId="{C5C892C7-668E-4488-BF43-FE8EC39D0DD6}" type="pres">
      <dgm:prSet presAssocID="{688059C5-F815-4A55-86F2-616A49D46F4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urt outline"/>
        </a:ext>
      </dgm:extLst>
    </dgm:pt>
    <dgm:pt modelId="{7D8F7D77-48EB-4825-B0D4-90CE5869AFAE}" type="pres">
      <dgm:prSet presAssocID="{688059C5-F815-4A55-86F2-616A49D46F4D}" presName="spaceRect" presStyleCnt="0"/>
      <dgm:spPr/>
    </dgm:pt>
    <dgm:pt modelId="{9EB47B69-0628-45EC-8EDD-B1ECEFDBEF80}" type="pres">
      <dgm:prSet presAssocID="{688059C5-F815-4A55-86F2-616A49D46F4D}" presName="textRect" presStyleLbl="revTx" presStyleIdx="0" presStyleCnt="4">
        <dgm:presLayoutVars>
          <dgm:chMax val="1"/>
          <dgm:chPref val="1"/>
        </dgm:presLayoutVars>
      </dgm:prSet>
      <dgm:spPr/>
    </dgm:pt>
    <dgm:pt modelId="{09D80635-054F-4BAF-9117-0EB6A4F966D7}" type="pres">
      <dgm:prSet presAssocID="{DA033CDA-F791-4583-A479-6C2259EF370A}" presName="sibTrans" presStyleCnt="0"/>
      <dgm:spPr/>
    </dgm:pt>
    <dgm:pt modelId="{FF7869AC-E8C3-4720-9179-FBF02CA51C2D}" type="pres">
      <dgm:prSet presAssocID="{7EF2E7AA-2CD3-4666-97C0-F046E27F1707}" presName="compNode" presStyleCnt="0"/>
      <dgm:spPr/>
    </dgm:pt>
    <dgm:pt modelId="{7FD3348F-B115-4711-8D49-E2251FFAEB80}" type="pres">
      <dgm:prSet presAssocID="{7EF2E7AA-2CD3-4666-97C0-F046E27F1707}" presName="iconBgRect" presStyleLbl="bgShp" presStyleIdx="1" presStyleCnt="4"/>
      <dgm:spPr>
        <a:solidFill>
          <a:srgbClr val="007A40"/>
        </a:solidFill>
      </dgm:spPr>
    </dgm:pt>
    <dgm:pt modelId="{CAE935D2-A0C4-46CF-9CF3-21FDBB3A02D0}" type="pres">
      <dgm:prSet presAssocID="{7EF2E7AA-2CD3-4666-97C0-F046E27F170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mployee badge outline"/>
        </a:ext>
      </dgm:extLst>
    </dgm:pt>
    <dgm:pt modelId="{9F741994-0163-4F0C-94D9-B3FF79B996B6}" type="pres">
      <dgm:prSet presAssocID="{7EF2E7AA-2CD3-4666-97C0-F046E27F1707}" presName="spaceRect" presStyleCnt="0"/>
      <dgm:spPr/>
    </dgm:pt>
    <dgm:pt modelId="{3DAE8DA8-E5D8-4B31-AE61-8F68AEF0816B}" type="pres">
      <dgm:prSet presAssocID="{7EF2E7AA-2CD3-4666-97C0-F046E27F1707}" presName="textRect" presStyleLbl="revTx" presStyleIdx="1" presStyleCnt="4">
        <dgm:presLayoutVars>
          <dgm:chMax val="1"/>
          <dgm:chPref val="1"/>
        </dgm:presLayoutVars>
      </dgm:prSet>
      <dgm:spPr/>
    </dgm:pt>
    <dgm:pt modelId="{064C7E5A-DC98-4218-A52A-76EEF39D7890}" type="pres">
      <dgm:prSet presAssocID="{74516547-9367-4284-8741-D481ADFF7920}" presName="sibTrans" presStyleCnt="0"/>
      <dgm:spPr/>
    </dgm:pt>
    <dgm:pt modelId="{D2AB72B6-A7CF-4ABE-8720-AE2FDA6F6E11}" type="pres">
      <dgm:prSet presAssocID="{1DCC0741-D8F6-450E-B6B0-7124C8D86512}" presName="compNode" presStyleCnt="0"/>
      <dgm:spPr/>
    </dgm:pt>
    <dgm:pt modelId="{829A07C7-585E-4A69-8DE5-0BD0AFBE4DB8}" type="pres">
      <dgm:prSet presAssocID="{1DCC0741-D8F6-450E-B6B0-7124C8D86512}" presName="iconBgRect" presStyleLbl="bgShp" presStyleIdx="2" presStyleCnt="4"/>
      <dgm:spPr>
        <a:solidFill>
          <a:srgbClr val="007A40"/>
        </a:solidFill>
      </dgm:spPr>
    </dgm:pt>
    <dgm:pt modelId="{FA78F723-6A51-4EC5-BF77-511C0BC9B940}" type="pres">
      <dgm:prSet presAssocID="{1DCC0741-D8F6-450E-B6B0-7124C8D865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aptop outline"/>
        </a:ext>
      </dgm:extLst>
    </dgm:pt>
    <dgm:pt modelId="{CF4F2707-1E75-4686-9CD3-8E1C6CB6181D}" type="pres">
      <dgm:prSet presAssocID="{1DCC0741-D8F6-450E-B6B0-7124C8D86512}" presName="spaceRect" presStyleCnt="0"/>
      <dgm:spPr/>
    </dgm:pt>
    <dgm:pt modelId="{F498E05B-31F8-4C36-BB52-9BE071920A83}" type="pres">
      <dgm:prSet presAssocID="{1DCC0741-D8F6-450E-B6B0-7124C8D86512}" presName="textRect" presStyleLbl="revTx" presStyleIdx="2" presStyleCnt="4">
        <dgm:presLayoutVars>
          <dgm:chMax val="1"/>
          <dgm:chPref val="1"/>
        </dgm:presLayoutVars>
      </dgm:prSet>
      <dgm:spPr/>
    </dgm:pt>
    <dgm:pt modelId="{4ECAD72D-B3BE-440B-BC51-151DD28E2F21}" type="pres">
      <dgm:prSet presAssocID="{B6B44377-57DC-413D-A993-164142BF6069}" presName="sibTrans" presStyleCnt="0"/>
      <dgm:spPr/>
    </dgm:pt>
    <dgm:pt modelId="{53C12D3B-0A0D-4D7F-8B2C-1BCA13A6626C}" type="pres">
      <dgm:prSet presAssocID="{D733B07C-12B3-4FEF-B2B6-D08266D9D230}" presName="compNode" presStyleCnt="0"/>
      <dgm:spPr/>
    </dgm:pt>
    <dgm:pt modelId="{1F413655-0D29-415B-AC36-103E9BEE9142}" type="pres">
      <dgm:prSet presAssocID="{D733B07C-12B3-4FEF-B2B6-D08266D9D230}" presName="iconBgRect" presStyleLbl="bgShp" presStyleIdx="3" presStyleCnt="4"/>
      <dgm:spPr>
        <a:solidFill>
          <a:srgbClr val="007A40"/>
        </a:solidFill>
      </dgm:spPr>
    </dgm:pt>
    <dgm:pt modelId="{C98E14D5-B8D1-4B71-A8F5-BC9254F06B0A}" type="pres">
      <dgm:prSet presAssocID="{D733B07C-12B3-4FEF-B2B6-D08266D9D230}" presName="iconRect" presStyleLbl="node1" presStyleIdx="3" presStyleCnt="4"/>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pt>
    <dgm:pt modelId="{86077928-C30F-43BC-AAF2-FB0F47DCD3E9}" type="pres">
      <dgm:prSet presAssocID="{D733B07C-12B3-4FEF-B2B6-D08266D9D230}" presName="spaceRect" presStyleCnt="0"/>
      <dgm:spPr/>
    </dgm:pt>
    <dgm:pt modelId="{8F375961-3D77-4264-AE50-CDFA9C0012F6}" type="pres">
      <dgm:prSet presAssocID="{D733B07C-12B3-4FEF-B2B6-D08266D9D230}" presName="textRect" presStyleLbl="revTx" presStyleIdx="3" presStyleCnt="4">
        <dgm:presLayoutVars>
          <dgm:chMax val="1"/>
          <dgm:chPref val="1"/>
        </dgm:presLayoutVars>
      </dgm:prSet>
      <dgm:spPr/>
    </dgm:pt>
  </dgm:ptLst>
  <dgm:cxnLst>
    <dgm:cxn modelId="{DF84630A-9512-41E8-A742-CE8541FFC249}" srcId="{D72DBEB0-B216-4CBA-89B1-840929608243}" destId="{7EF2E7AA-2CD3-4666-97C0-F046E27F1707}" srcOrd="1" destOrd="0" parTransId="{B98724A1-3BC8-4F11-8A94-F9C19A4066CD}" sibTransId="{74516547-9367-4284-8741-D481ADFF7920}"/>
    <dgm:cxn modelId="{22EF3A19-4B77-401C-924B-5923E5944D60}" type="presOf" srcId="{1DCC0741-D8F6-450E-B6B0-7124C8D86512}" destId="{F498E05B-31F8-4C36-BB52-9BE071920A83}" srcOrd="0" destOrd="0" presId="urn:microsoft.com/office/officeart/2018/5/layout/IconCircleLabelList"/>
    <dgm:cxn modelId="{CF163860-94F5-4C0E-9783-941A231A1E85}" type="presOf" srcId="{D72DBEB0-B216-4CBA-89B1-840929608243}" destId="{41F29DD0-F524-4737-9240-469363702D47}" srcOrd="0" destOrd="0" presId="urn:microsoft.com/office/officeart/2018/5/layout/IconCircleLabelList"/>
    <dgm:cxn modelId="{1AD41B69-0480-4857-89D4-16E9F4F5ACF5}" type="presOf" srcId="{D733B07C-12B3-4FEF-B2B6-D08266D9D230}" destId="{8F375961-3D77-4264-AE50-CDFA9C0012F6}" srcOrd="0" destOrd="0" presId="urn:microsoft.com/office/officeart/2018/5/layout/IconCircleLabelList"/>
    <dgm:cxn modelId="{7C4B5D6C-1AE8-44D9-803F-2008810BC90D}" srcId="{D72DBEB0-B216-4CBA-89B1-840929608243}" destId="{688059C5-F815-4A55-86F2-616A49D46F4D}" srcOrd="0" destOrd="0" parTransId="{4B88AEF8-4F2C-43BD-A119-EC34F249A69A}" sibTransId="{DA033CDA-F791-4583-A479-6C2259EF370A}"/>
    <dgm:cxn modelId="{DD21A38C-021F-4470-89D9-526291730701}" type="presOf" srcId="{7EF2E7AA-2CD3-4666-97C0-F046E27F1707}" destId="{3DAE8DA8-E5D8-4B31-AE61-8F68AEF0816B}" srcOrd="0" destOrd="0" presId="urn:microsoft.com/office/officeart/2018/5/layout/IconCircleLabelList"/>
    <dgm:cxn modelId="{14C28396-9593-4055-82EA-AE40585737B7}" type="presOf" srcId="{688059C5-F815-4A55-86F2-616A49D46F4D}" destId="{9EB47B69-0628-45EC-8EDD-B1ECEFDBEF80}" srcOrd="0" destOrd="0" presId="urn:microsoft.com/office/officeart/2018/5/layout/IconCircleLabelList"/>
    <dgm:cxn modelId="{C2DF9D96-F066-436A-8AC1-1A7A3EA07392}" srcId="{D72DBEB0-B216-4CBA-89B1-840929608243}" destId="{D733B07C-12B3-4FEF-B2B6-D08266D9D230}" srcOrd="3" destOrd="0" parTransId="{E5710F07-2344-4A3D-B98E-7E454F1221EC}" sibTransId="{94B3AA31-4FC8-424B-AD3D-C96502257460}"/>
    <dgm:cxn modelId="{FFF0DBBB-F148-4B52-9BF9-DDED2DB384A7}" srcId="{D72DBEB0-B216-4CBA-89B1-840929608243}" destId="{1DCC0741-D8F6-450E-B6B0-7124C8D86512}" srcOrd="2" destOrd="0" parTransId="{BB745DED-D1C6-4B34-A080-B2348AB2C3DB}" sibTransId="{B6B44377-57DC-413D-A993-164142BF6069}"/>
    <dgm:cxn modelId="{10860F98-2E2F-4694-8A6E-DCD1B18098E9}" type="presParOf" srcId="{41F29DD0-F524-4737-9240-469363702D47}" destId="{0E5B195F-85F9-470F-88FB-4FF3E584A9CB}" srcOrd="0" destOrd="0" presId="urn:microsoft.com/office/officeart/2018/5/layout/IconCircleLabelList"/>
    <dgm:cxn modelId="{23F612E6-05AD-48AC-953E-824F93A5005C}" type="presParOf" srcId="{0E5B195F-85F9-470F-88FB-4FF3E584A9CB}" destId="{8D46C288-58F5-4ED6-8A53-F8D0A9EA11E8}" srcOrd="0" destOrd="0" presId="urn:microsoft.com/office/officeart/2018/5/layout/IconCircleLabelList"/>
    <dgm:cxn modelId="{A660152B-377F-4069-861B-C07AE46F9667}" type="presParOf" srcId="{0E5B195F-85F9-470F-88FB-4FF3E584A9CB}" destId="{C5C892C7-668E-4488-BF43-FE8EC39D0DD6}" srcOrd="1" destOrd="0" presId="urn:microsoft.com/office/officeart/2018/5/layout/IconCircleLabelList"/>
    <dgm:cxn modelId="{2C5723A6-0FF9-43A2-84BF-93E644AAD02B}" type="presParOf" srcId="{0E5B195F-85F9-470F-88FB-4FF3E584A9CB}" destId="{7D8F7D77-48EB-4825-B0D4-90CE5869AFAE}" srcOrd="2" destOrd="0" presId="urn:microsoft.com/office/officeart/2018/5/layout/IconCircleLabelList"/>
    <dgm:cxn modelId="{31475908-0727-4B69-8EBE-518157832E74}" type="presParOf" srcId="{0E5B195F-85F9-470F-88FB-4FF3E584A9CB}" destId="{9EB47B69-0628-45EC-8EDD-B1ECEFDBEF80}" srcOrd="3" destOrd="0" presId="urn:microsoft.com/office/officeart/2018/5/layout/IconCircleLabelList"/>
    <dgm:cxn modelId="{4D5F5FAD-286F-41B4-BF18-9325CFA49BDC}" type="presParOf" srcId="{41F29DD0-F524-4737-9240-469363702D47}" destId="{09D80635-054F-4BAF-9117-0EB6A4F966D7}" srcOrd="1" destOrd="0" presId="urn:microsoft.com/office/officeart/2018/5/layout/IconCircleLabelList"/>
    <dgm:cxn modelId="{02B91BD9-5110-4882-A967-BBE6468942DB}" type="presParOf" srcId="{41F29DD0-F524-4737-9240-469363702D47}" destId="{FF7869AC-E8C3-4720-9179-FBF02CA51C2D}" srcOrd="2" destOrd="0" presId="urn:microsoft.com/office/officeart/2018/5/layout/IconCircleLabelList"/>
    <dgm:cxn modelId="{51E49616-3247-4B03-9D57-9317C56CE57D}" type="presParOf" srcId="{FF7869AC-E8C3-4720-9179-FBF02CA51C2D}" destId="{7FD3348F-B115-4711-8D49-E2251FFAEB80}" srcOrd="0" destOrd="0" presId="urn:microsoft.com/office/officeart/2018/5/layout/IconCircleLabelList"/>
    <dgm:cxn modelId="{3C02C247-A99E-41FD-A570-47F7A1D07C3D}" type="presParOf" srcId="{FF7869AC-E8C3-4720-9179-FBF02CA51C2D}" destId="{CAE935D2-A0C4-46CF-9CF3-21FDBB3A02D0}" srcOrd="1" destOrd="0" presId="urn:microsoft.com/office/officeart/2018/5/layout/IconCircleLabelList"/>
    <dgm:cxn modelId="{1AA41D99-88EF-4610-80F6-9528FC450904}" type="presParOf" srcId="{FF7869AC-E8C3-4720-9179-FBF02CA51C2D}" destId="{9F741994-0163-4F0C-94D9-B3FF79B996B6}" srcOrd="2" destOrd="0" presId="urn:microsoft.com/office/officeart/2018/5/layout/IconCircleLabelList"/>
    <dgm:cxn modelId="{93DD1682-0AD0-4EDA-B805-F36BFCD911B3}" type="presParOf" srcId="{FF7869AC-E8C3-4720-9179-FBF02CA51C2D}" destId="{3DAE8DA8-E5D8-4B31-AE61-8F68AEF0816B}" srcOrd="3" destOrd="0" presId="urn:microsoft.com/office/officeart/2018/5/layout/IconCircleLabelList"/>
    <dgm:cxn modelId="{A1EDB746-4FF2-45C8-ACFC-13BA8F2B5B04}" type="presParOf" srcId="{41F29DD0-F524-4737-9240-469363702D47}" destId="{064C7E5A-DC98-4218-A52A-76EEF39D7890}" srcOrd="3" destOrd="0" presId="urn:microsoft.com/office/officeart/2018/5/layout/IconCircleLabelList"/>
    <dgm:cxn modelId="{D13C1FCC-D4CF-4516-9D70-A18FFE8CCFA3}" type="presParOf" srcId="{41F29DD0-F524-4737-9240-469363702D47}" destId="{D2AB72B6-A7CF-4ABE-8720-AE2FDA6F6E11}" srcOrd="4" destOrd="0" presId="urn:microsoft.com/office/officeart/2018/5/layout/IconCircleLabelList"/>
    <dgm:cxn modelId="{DF890A06-092B-4DFE-8DE7-C1843122D6C8}" type="presParOf" srcId="{D2AB72B6-A7CF-4ABE-8720-AE2FDA6F6E11}" destId="{829A07C7-585E-4A69-8DE5-0BD0AFBE4DB8}" srcOrd="0" destOrd="0" presId="urn:microsoft.com/office/officeart/2018/5/layout/IconCircleLabelList"/>
    <dgm:cxn modelId="{69248474-7F16-4B81-A7AF-0CD252D97D50}" type="presParOf" srcId="{D2AB72B6-A7CF-4ABE-8720-AE2FDA6F6E11}" destId="{FA78F723-6A51-4EC5-BF77-511C0BC9B940}" srcOrd="1" destOrd="0" presId="urn:microsoft.com/office/officeart/2018/5/layout/IconCircleLabelList"/>
    <dgm:cxn modelId="{71312CC1-5694-47FF-9338-BED2A100AD6E}" type="presParOf" srcId="{D2AB72B6-A7CF-4ABE-8720-AE2FDA6F6E11}" destId="{CF4F2707-1E75-4686-9CD3-8E1C6CB6181D}" srcOrd="2" destOrd="0" presId="urn:microsoft.com/office/officeart/2018/5/layout/IconCircleLabelList"/>
    <dgm:cxn modelId="{BC52DE76-8A6A-4826-8D5A-8F4662E7D74B}" type="presParOf" srcId="{D2AB72B6-A7CF-4ABE-8720-AE2FDA6F6E11}" destId="{F498E05B-31F8-4C36-BB52-9BE071920A83}" srcOrd="3" destOrd="0" presId="urn:microsoft.com/office/officeart/2018/5/layout/IconCircleLabelList"/>
    <dgm:cxn modelId="{B776173A-7FC1-49D0-87BC-C207CE0CAEC4}" type="presParOf" srcId="{41F29DD0-F524-4737-9240-469363702D47}" destId="{4ECAD72D-B3BE-440B-BC51-151DD28E2F21}" srcOrd="5" destOrd="0" presId="urn:microsoft.com/office/officeart/2018/5/layout/IconCircleLabelList"/>
    <dgm:cxn modelId="{B437D06D-035B-4D2A-A08E-31C0A6819A2C}" type="presParOf" srcId="{41F29DD0-F524-4737-9240-469363702D47}" destId="{53C12D3B-0A0D-4D7F-8B2C-1BCA13A6626C}" srcOrd="6" destOrd="0" presId="urn:microsoft.com/office/officeart/2018/5/layout/IconCircleLabelList"/>
    <dgm:cxn modelId="{185918F9-6987-40EF-B213-0E29CE0EFE85}" type="presParOf" srcId="{53C12D3B-0A0D-4D7F-8B2C-1BCA13A6626C}" destId="{1F413655-0D29-415B-AC36-103E9BEE9142}" srcOrd="0" destOrd="0" presId="urn:microsoft.com/office/officeart/2018/5/layout/IconCircleLabelList"/>
    <dgm:cxn modelId="{2E4A72C7-4C1F-4DCD-8B73-0267E7EEBE33}" type="presParOf" srcId="{53C12D3B-0A0D-4D7F-8B2C-1BCA13A6626C}" destId="{C98E14D5-B8D1-4B71-A8F5-BC9254F06B0A}" srcOrd="1" destOrd="0" presId="urn:microsoft.com/office/officeart/2018/5/layout/IconCircleLabelList"/>
    <dgm:cxn modelId="{1F7EACB9-0A8D-499F-964D-A033E52AA33D}" type="presParOf" srcId="{53C12D3B-0A0D-4D7F-8B2C-1BCA13A6626C}" destId="{86077928-C30F-43BC-AAF2-FB0F47DCD3E9}" srcOrd="2" destOrd="0" presId="urn:microsoft.com/office/officeart/2018/5/layout/IconCircleLabelList"/>
    <dgm:cxn modelId="{1B4001EC-4E6E-4288-8206-9BA343D09A18}" type="presParOf" srcId="{53C12D3B-0A0D-4D7F-8B2C-1BCA13A6626C}" destId="{8F375961-3D77-4264-AE50-CDFA9C0012F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50DD3FD-C257-437A-962A-CD1E9B705BC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825E5EA7-3063-4780-B6A7-0D0240940B0E}">
      <dgm:prSet phldrT="[Text]"/>
      <dgm:spPr>
        <a:ln>
          <a:noFill/>
        </a:ln>
      </dgm:spPr>
      <dgm:t>
        <a:bodyPr/>
        <a:lstStyle/>
        <a:p>
          <a:r>
            <a:rPr lang="en-US" dirty="0"/>
            <a:t>COI Office drafts plan.</a:t>
          </a:r>
        </a:p>
      </dgm:t>
    </dgm:pt>
    <dgm:pt modelId="{8D4DDC7D-37EC-433F-9BA0-86F5A7C1A952}" type="parTrans" cxnId="{8A5741FD-AD11-4F48-A751-2526961A2B12}">
      <dgm:prSet/>
      <dgm:spPr/>
      <dgm:t>
        <a:bodyPr/>
        <a:lstStyle/>
        <a:p>
          <a:endParaRPr lang="en-US"/>
        </a:p>
      </dgm:t>
    </dgm:pt>
    <dgm:pt modelId="{0CEB77F7-596F-410F-AB68-C7B228770CA1}" type="sibTrans" cxnId="{8A5741FD-AD11-4F48-A751-2526961A2B12}">
      <dgm:prSet/>
      <dgm:spPr/>
      <dgm:t>
        <a:bodyPr/>
        <a:lstStyle/>
        <a:p>
          <a:endParaRPr lang="en-US"/>
        </a:p>
      </dgm:t>
    </dgm:pt>
    <dgm:pt modelId="{ACD6F576-19FB-42C0-A1B9-53DBF8EBD793}">
      <dgm:prSet phldrT="[Text]"/>
      <dgm:spPr>
        <a:ln>
          <a:noFill/>
        </a:ln>
      </dgm:spPr>
      <dgm:t>
        <a:bodyPr/>
        <a:lstStyle/>
        <a:p>
          <a:r>
            <a:rPr lang="en-US" dirty="0"/>
            <a:t>Signatories provide electronic approval in the RAP.</a:t>
          </a:r>
        </a:p>
      </dgm:t>
    </dgm:pt>
    <dgm:pt modelId="{0B606A0C-BECD-40B5-874D-C92455688700}" type="parTrans" cxnId="{68306D3F-1171-4351-A05B-8C2FC9B96010}">
      <dgm:prSet/>
      <dgm:spPr/>
      <dgm:t>
        <a:bodyPr/>
        <a:lstStyle/>
        <a:p>
          <a:endParaRPr lang="en-US"/>
        </a:p>
      </dgm:t>
    </dgm:pt>
    <dgm:pt modelId="{3B664A0E-1711-4B92-9276-D1EDBF98C656}" type="sibTrans" cxnId="{68306D3F-1171-4351-A05B-8C2FC9B96010}">
      <dgm:prSet/>
      <dgm:spPr/>
      <dgm:t>
        <a:bodyPr/>
        <a:lstStyle/>
        <a:p>
          <a:endParaRPr lang="en-US"/>
        </a:p>
      </dgm:t>
    </dgm:pt>
    <dgm:pt modelId="{6B2B6A5F-EF37-471D-B1B5-03D4DBDE9052}">
      <dgm:prSet phldrT="[Text]"/>
      <dgm:spPr>
        <a:ln>
          <a:noFill/>
        </a:ln>
      </dgm:spPr>
      <dgm:t>
        <a:bodyPr/>
        <a:lstStyle/>
        <a:p>
          <a:r>
            <a:rPr lang="en-US" dirty="0"/>
            <a:t>Employee accepts plan in the RAP.</a:t>
          </a:r>
        </a:p>
      </dgm:t>
    </dgm:pt>
    <dgm:pt modelId="{8255235C-9DE2-498C-A2A4-BEE020210C64}" type="parTrans" cxnId="{6AD2DAF1-8E7C-4D3B-8D8E-D08B79B60AA1}">
      <dgm:prSet/>
      <dgm:spPr/>
      <dgm:t>
        <a:bodyPr/>
        <a:lstStyle/>
        <a:p>
          <a:endParaRPr lang="en-US"/>
        </a:p>
      </dgm:t>
    </dgm:pt>
    <dgm:pt modelId="{09039AF7-7BD1-4E20-9EA1-41945EBB06A7}" type="sibTrans" cxnId="{6AD2DAF1-8E7C-4D3B-8D8E-D08B79B60AA1}">
      <dgm:prSet/>
      <dgm:spPr/>
      <dgm:t>
        <a:bodyPr/>
        <a:lstStyle/>
        <a:p>
          <a:endParaRPr lang="en-US"/>
        </a:p>
      </dgm:t>
    </dgm:pt>
    <dgm:pt modelId="{8C533555-6A6D-4276-A68A-562ADB556264}">
      <dgm:prSet/>
      <dgm:spPr>
        <a:ln>
          <a:noFill/>
        </a:ln>
      </dgm:spPr>
      <dgm:t>
        <a:bodyPr/>
        <a:lstStyle/>
        <a:p>
          <a:r>
            <a:rPr lang="en-US" dirty="0"/>
            <a:t>IIT approves IP section.</a:t>
          </a:r>
        </a:p>
      </dgm:t>
    </dgm:pt>
    <dgm:pt modelId="{2C100FE1-3787-4185-8C3F-A6A08817515B}" type="parTrans" cxnId="{E2CEE219-0252-4EBE-8712-F65420E11436}">
      <dgm:prSet/>
      <dgm:spPr/>
      <dgm:t>
        <a:bodyPr/>
        <a:lstStyle/>
        <a:p>
          <a:endParaRPr lang="en-US"/>
        </a:p>
      </dgm:t>
    </dgm:pt>
    <dgm:pt modelId="{F3084AA7-E54B-4282-A499-4926309AEEC8}" type="sibTrans" cxnId="{E2CEE219-0252-4EBE-8712-F65420E11436}">
      <dgm:prSet/>
      <dgm:spPr/>
      <dgm:t>
        <a:bodyPr/>
        <a:lstStyle/>
        <a:p>
          <a:endParaRPr lang="en-US"/>
        </a:p>
      </dgm:t>
    </dgm:pt>
    <dgm:pt modelId="{D231967E-475A-4F25-8116-201A39FC894E}">
      <dgm:prSet/>
      <dgm:spPr>
        <a:ln>
          <a:noFill/>
        </a:ln>
      </dgm:spPr>
      <dgm:t>
        <a:bodyPr/>
        <a:lstStyle/>
        <a:p>
          <a:r>
            <a:rPr lang="en-US" dirty="0"/>
            <a:t>Employee reviews plan and provides feedback.</a:t>
          </a:r>
        </a:p>
      </dgm:t>
    </dgm:pt>
    <dgm:pt modelId="{7A25A216-D313-4723-8F39-EFEBBAC395A8}" type="parTrans" cxnId="{63BADFBC-4C22-434E-BD3E-B12E8D3F0EF2}">
      <dgm:prSet/>
      <dgm:spPr/>
      <dgm:t>
        <a:bodyPr/>
        <a:lstStyle/>
        <a:p>
          <a:endParaRPr lang="en-US"/>
        </a:p>
      </dgm:t>
    </dgm:pt>
    <dgm:pt modelId="{27970C68-B0A6-4744-90C6-2F3789563601}" type="sibTrans" cxnId="{63BADFBC-4C22-434E-BD3E-B12E8D3F0EF2}">
      <dgm:prSet/>
      <dgm:spPr/>
      <dgm:t>
        <a:bodyPr/>
        <a:lstStyle/>
        <a:p>
          <a:endParaRPr lang="en-US"/>
        </a:p>
      </dgm:t>
    </dgm:pt>
    <dgm:pt modelId="{03B8AEB2-BDF0-4812-BA33-DE6AE5B350CD}">
      <dgm:prSet/>
      <dgm:spPr>
        <a:ln>
          <a:noFill/>
        </a:ln>
      </dgm:spPr>
      <dgm:t>
        <a:bodyPr/>
        <a:lstStyle/>
        <a:p>
          <a:r>
            <a:rPr lang="en-US" dirty="0"/>
            <a:t>Signatories review plan and provide feedback.</a:t>
          </a:r>
        </a:p>
      </dgm:t>
    </dgm:pt>
    <dgm:pt modelId="{E1367524-C158-49DC-ADFD-500E30C521EC}" type="parTrans" cxnId="{35D1E6E7-1FFC-4698-81DE-D6319EF24334}">
      <dgm:prSet/>
      <dgm:spPr/>
      <dgm:t>
        <a:bodyPr/>
        <a:lstStyle/>
        <a:p>
          <a:endParaRPr lang="en-US"/>
        </a:p>
      </dgm:t>
    </dgm:pt>
    <dgm:pt modelId="{94E9BA01-3EB1-40A6-8395-2DA059D44EA1}" type="sibTrans" cxnId="{35D1E6E7-1FFC-4698-81DE-D6319EF24334}">
      <dgm:prSet/>
      <dgm:spPr/>
      <dgm:t>
        <a:bodyPr/>
        <a:lstStyle/>
        <a:p>
          <a:endParaRPr lang="en-US"/>
        </a:p>
      </dgm:t>
    </dgm:pt>
    <dgm:pt modelId="{2C53C4A4-B2C7-4F54-AC6B-954C12D0E50E}">
      <dgm:prSet/>
      <dgm:spPr>
        <a:ln>
          <a:noFill/>
        </a:ln>
      </dgm:spPr>
      <dgm:t>
        <a:bodyPr/>
        <a:lstStyle/>
        <a:p>
          <a:r>
            <a:rPr lang="en-US" dirty="0"/>
            <a:t>Employee may begin outside activity</a:t>
          </a:r>
        </a:p>
      </dgm:t>
    </dgm:pt>
    <dgm:pt modelId="{D128FA7E-EE0D-46D7-86CC-F40AA7D10971}" type="parTrans" cxnId="{69B2AC32-70C9-476D-92FC-84266C194C7F}">
      <dgm:prSet/>
      <dgm:spPr/>
      <dgm:t>
        <a:bodyPr/>
        <a:lstStyle/>
        <a:p>
          <a:endParaRPr lang="en-US"/>
        </a:p>
      </dgm:t>
    </dgm:pt>
    <dgm:pt modelId="{E4688B15-1E15-41FD-97AA-FC4B518AB98A}" type="sibTrans" cxnId="{69B2AC32-70C9-476D-92FC-84266C194C7F}">
      <dgm:prSet/>
      <dgm:spPr/>
      <dgm:t>
        <a:bodyPr/>
        <a:lstStyle/>
        <a:p>
          <a:endParaRPr lang="en-US"/>
        </a:p>
      </dgm:t>
    </dgm:pt>
    <dgm:pt modelId="{7FE56BD9-4F86-494A-9DD7-DCEE24197C43}" type="pres">
      <dgm:prSet presAssocID="{750DD3FD-C257-437A-962A-CD1E9B705BC8}" presName="Name0" presStyleCnt="0">
        <dgm:presLayoutVars>
          <dgm:chMax val="11"/>
          <dgm:chPref val="11"/>
          <dgm:dir/>
          <dgm:resizeHandles/>
        </dgm:presLayoutVars>
      </dgm:prSet>
      <dgm:spPr/>
    </dgm:pt>
    <dgm:pt modelId="{2C2D9B13-CAF8-45CE-9348-5014FE3C3929}" type="pres">
      <dgm:prSet presAssocID="{2C53C4A4-B2C7-4F54-AC6B-954C12D0E50E}" presName="Accent7" presStyleCnt="0"/>
      <dgm:spPr/>
    </dgm:pt>
    <dgm:pt modelId="{C2591A1A-F5B6-4C73-B031-D2FA96D88EAD}" type="pres">
      <dgm:prSet presAssocID="{2C53C4A4-B2C7-4F54-AC6B-954C12D0E50E}" presName="Accent" presStyleLbl="node1" presStyleIdx="0" presStyleCnt="7"/>
      <dgm:spPr>
        <a:solidFill>
          <a:srgbClr val="007A40"/>
        </a:solidFill>
        <a:ln>
          <a:solidFill>
            <a:srgbClr val="007A40"/>
          </a:solidFill>
        </a:ln>
      </dgm:spPr>
    </dgm:pt>
    <dgm:pt modelId="{C2C977DD-33A5-40B4-AE57-84B238759B66}" type="pres">
      <dgm:prSet presAssocID="{2C53C4A4-B2C7-4F54-AC6B-954C12D0E50E}" presName="ParentBackground7" presStyleCnt="0"/>
      <dgm:spPr/>
    </dgm:pt>
    <dgm:pt modelId="{F3C3714C-2C1B-4C68-9AF5-D24F4637621E}" type="pres">
      <dgm:prSet presAssocID="{2C53C4A4-B2C7-4F54-AC6B-954C12D0E50E}" presName="ParentBackground" presStyleLbl="fgAcc1" presStyleIdx="0" presStyleCnt="7"/>
      <dgm:spPr/>
    </dgm:pt>
    <dgm:pt modelId="{00608692-A10A-49D3-801C-41ED26DDE0D1}" type="pres">
      <dgm:prSet presAssocID="{2C53C4A4-B2C7-4F54-AC6B-954C12D0E50E}" presName="Parent7" presStyleLbl="revTx" presStyleIdx="0" presStyleCnt="0">
        <dgm:presLayoutVars>
          <dgm:chMax val="1"/>
          <dgm:chPref val="1"/>
          <dgm:bulletEnabled val="1"/>
        </dgm:presLayoutVars>
      </dgm:prSet>
      <dgm:spPr/>
    </dgm:pt>
    <dgm:pt modelId="{3E730093-3C8C-4BAE-AD5D-1F06C4818AA6}" type="pres">
      <dgm:prSet presAssocID="{6B2B6A5F-EF37-471D-B1B5-03D4DBDE9052}" presName="Accent6" presStyleCnt="0"/>
      <dgm:spPr/>
    </dgm:pt>
    <dgm:pt modelId="{8873C6C6-98CE-457D-BE1E-767909B2B94C}" type="pres">
      <dgm:prSet presAssocID="{6B2B6A5F-EF37-471D-B1B5-03D4DBDE9052}" presName="Accent" presStyleLbl="node1" presStyleIdx="1" presStyleCnt="7"/>
      <dgm:spPr>
        <a:solidFill>
          <a:srgbClr val="007A40"/>
        </a:solidFill>
        <a:ln>
          <a:solidFill>
            <a:srgbClr val="007A40"/>
          </a:solidFill>
        </a:ln>
      </dgm:spPr>
    </dgm:pt>
    <dgm:pt modelId="{2D558A39-9D60-4F11-B42D-6D9FC2A815CA}" type="pres">
      <dgm:prSet presAssocID="{6B2B6A5F-EF37-471D-B1B5-03D4DBDE9052}" presName="ParentBackground6" presStyleCnt="0"/>
      <dgm:spPr/>
    </dgm:pt>
    <dgm:pt modelId="{B166AD89-37C2-4B6D-8CDE-444D56774774}" type="pres">
      <dgm:prSet presAssocID="{6B2B6A5F-EF37-471D-B1B5-03D4DBDE9052}" presName="ParentBackground" presStyleLbl="fgAcc1" presStyleIdx="1" presStyleCnt="7"/>
      <dgm:spPr/>
    </dgm:pt>
    <dgm:pt modelId="{3D00C14F-FAE0-43C7-AEB8-21D2E41A5DE2}" type="pres">
      <dgm:prSet presAssocID="{6B2B6A5F-EF37-471D-B1B5-03D4DBDE9052}" presName="Parent6" presStyleLbl="revTx" presStyleIdx="0" presStyleCnt="0">
        <dgm:presLayoutVars>
          <dgm:chMax val="1"/>
          <dgm:chPref val="1"/>
          <dgm:bulletEnabled val="1"/>
        </dgm:presLayoutVars>
      </dgm:prSet>
      <dgm:spPr/>
    </dgm:pt>
    <dgm:pt modelId="{0808A28C-AC41-4B6C-BFBF-76BA4F03920E}" type="pres">
      <dgm:prSet presAssocID="{ACD6F576-19FB-42C0-A1B9-53DBF8EBD793}" presName="Accent5" presStyleCnt="0"/>
      <dgm:spPr/>
    </dgm:pt>
    <dgm:pt modelId="{CA3B1EEF-9151-48DF-9FEF-8DB998048453}" type="pres">
      <dgm:prSet presAssocID="{ACD6F576-19FB-42C0-A1B9-53DBF8EBD793}" presName="Accent" presStyleLbl="node1" presStyleIdx="2" presStyleCnt="7"/>
      <dgm:spPr>
        <a:solidFill>
          <a:srgbClr val="007A40"/>
        </a:solidFill>
        <a:ln>
          <a:solidFill>
            <a:srgbClr val="007A40"/>
          </a:solidFill>
        </a:ln>
      </dgm:spPr>
    </dgm:pt>
    <dgm:pt modelId="{0E820B5E-837D-4648-A372-78B759A5D09A}" type="pres">
      <dgm:prSet presAssocID="{ACD6F576-19FB-42C0-A1B9-53DBF8EBD793}" presName="ParentBackground5" presStyleCnt="0"/>
      <dgm:spPr/>
    </dgm:pt>
    <dgm:pt modelId="{8120927C-6BED-4AD6-9EFB-A587D47840F8}" type="pres">
      <dgm:prSet presAssocID="{ACD6F576-19FB-42C0-A1B9-53DBF8EBD793}" presName="ParentBackground" presStyleLbl="fgAcc1" presStyleIdx="2" presStyleCnt="7"/>
      <dgm:spPr/>
    </dgm:pt>
    <dgm:pt modelId="{7FEA28A7-2347-4654-A958-862B315E9511}" type="pres">
      <dgm:prSet presAssocID="{ACD6F576-19FB-42C0-A1B9-53DBF8EBD793}" presName="Parent5" presStyleLbl="revTx" presStyleIdx="0" presStyleCnt="0">
        <dgm:presLayoutVars>
          <dgm:chMax val="1"/>
          <dgm:chPref val="1"/>
          <dgm:bulletEnabled val="1"/>
        </dgm:presLayoutVars>
      </dgm:prSet>
      <dgm:spPr/>
    </dgm:pt>
    <dgm:pt modelId="{B8EE6004-28E1-455F-A51C-5DDF8C1CF4D1}" type="pres">
      <dgm:prSet presAssocID="{03B8AEB2-BDF0-4812-BA33-DE6AE5B350CD}" presName="Accent4" presStyleCnt="0"/>
      <dgm:spPr/>
    </dgm:pt>
    <dgm:pt modelId="{42877CAF-22DD-429C-B22A-508B3316C3F0}" type="pres">
      <dgm:prSet presAssocID="{03B8AEB2-BDF0-4812-BA33-DE6AE5B350CD}" presName="Accent" presStyleLbl="node1" presStyleIdx="3" presStyleCnt="7"/>
      <dgm:spPr>
        <a:solidFill>
          <a:srgbClr val="007A40"/>
        </a:solidFill>
        <a:ln>
          <a:solidFill>
            <a:srgbClr val="007A40"/>
          </a:solidFill>
        </a:ln>
      </dgm:spPr>
    </dgm:pt>
    <dgm:pt modelId="{68CAD6AB-45F5-4960-960C-70C08253384D}" type="pres">
      <dgm:prSet presAssocID="{03B8AEB2-BDF0-4812-BA33-DE6AE5B350CD}" presName="ParentBackground4" presStyleCnt="0"/>
      <dgm:spPr/>
    </dgm:pt>
    <dgm:pt modelId="{3B70B2DC-4054-49B9-8D9C-36F276E5C4D5}" type="pres">
      <dgm:prSet presAssocID="{03B8AEB2-BDF0-4812-BA33-DE6AE5B350CD}" presName="ParentBackground" presStyleLbl="fgAcc1" presStyleIdx="3" presStyleCnt="7"/>
      <dgm:spPr/>
    </dgm:pt>
    <dgm:pt modelId="{9C6CAD8D-E4FB-4588-AC74-A052D6EC84B8}" type="pres">
      <dgm:prSet presAssocID="{03B8AEB2-BDF0-4812-BA33-DE6AE5B350CD}" presName="Parent4" presStyleLbl="revTx" presStyleIdx="0" presStyleCnt="0">
        <dgm:presLayoutVars>
          <dgm:chMax val="1"/>
          <dgm:chPref val="1"/>
          <dgm:bulletEnabled val="1"/>
        </dgm:presLayoutVars>
      </dgm:prSet>
      <dgm:spPr/>
    </dgm:pt>
    <dgm:pt modelId="{C8DBB8F4-43B2-47C3-B506-5C0ADCEDD53E}" type="pres">
      <dgm:prSet presAssocID="{D231967E-475A-4F25-8116-201A39FC894E}" presName="Accent3" presStyleCnt="0"/>
      <dgm:spPr/>
    </dgm:pt>
    <dgm:pt modelId="{F0FBFD26-B27D-46F7-8E6C-DE0BD299458F}" type="pres">
      <dgm:prSet presAssocID="{D231967E-475A-4F25-8116-201A39FC894E}" presName="Accent" presStyleLbl="node1" presStyleIdx="4" presStyleCnt="7"/>
      <dgm:spPr>
        <a:solidFill>
          <a:srgbClr val="007A40"/>
        </a:solidFill>
        <a:ln>
          <a:solidFill>
            <a:srgbClr val="007A40"/>
          </a:solidFill>
        </a:ln>
      </dgm:spPr>
    </dgm:pt>
    <dgm:pt modelId="{041DB271-3E05-4A18-8772-CA9E78BB019E}" type="pres">
      <dgm:prSet presAssocID="{D231967E-475A-4F25-8116-201A39FC894E}" presName="ParentBackground3" presStyleCnt="0"/>
      <dgm:spPr/>
    </dgm:pt>
    <dgm:pt modelId="{D70F45E7-9947-421F-B329-1961224B3175}" type="pres">
      <dgm:prSet presAssocID="{D231967E-475A-4F25-8116-201A39FC894E}" presName="ParentBackground" presStyleLbl="fgAcc1" presStyleIdx="4" presStyleCnt="7"/>
      <dgm:spPr/>
    </dgm:pt>
    <dgm:pt modelId="{5F4B8B6F-5BB4-4861-B493-A3E27F39CCD0}" type="pres">
      <dgm:prSet presAssocID="{D231967E-475A-4F25-8116-201A39FC894E}" presName="Parent3" presStyleLbl="revTx" presStyleIdx="0" presStyleCnt="0">
        <dgm:presLayoutVars>
          <dgm:chMax val="1"/>
          <dgm:chPref val="1"/>
          <dgm:bulletEnabled val="1"/>
        </dgm:presLayoutVars>
      </dgm:prSet>
      <dgm:spPr/>
    </dgm:pt>
    <dgm:pt modelId="{0AFAC443-7D4B-40CA-B71F-B7100E66A45A}" type="pres">
      <dgm:prSet presAssocID="{8C533555-6A6D-4276-A68A-562ADB556264}" presName="Accent2" presStyleCnt="0"/>
      <dgm:spPr/>
    </dgm:pt>
    <dgm:pt modelId="{20DFB3D7-19F9-489A-9AF1-14C1BF5AE8FE}" type="pres">
      <dgm:prSet presAssocID="{8C533555-6A6D-4276-A68A-562ADB556264}" presName="Accent" presStyleLbl="node1" presStyleIdx="5" presStyleCnt="7"/>
      <dgm:spPr>
        <a:solidFill>
          <a:srgbClr val="007A40"/>
        </a:solidFill>
        <a:ln>
          <a:solidFill>
            <a:srgbClr val="007A40"/>
          </a:solidFill>
        </a:ln>
      </dgm:spPr>
    </dgm:pt>
    <dgm:pt modelId="{4EDF9299-4719-4C0F-9964-E6334C52129A}" type="pres">
      <dgm:prSet presAssocID="{8C533555-6A6D-4276-A68A-562ADB556264}" presName="ParentBackground2" presStyleCnt="0"/>
      <dgm:spPr/>
    </dgm:pt>
    <dgm:pt modelId="{4BA5FF79-8C39-4BDF-8864-86B84D80D27A}" type="pres">
      <dgm:prSet presAssocID="{8C533555-6A6D-4276-A68A-562ADB556264}" presName="ParentBackground" presStyleLbl="fgAcc1" presStyleIdx="5" presStyleCnt="7"/>
      <dgm:spPr/>
    </dgm:pt>
    <dgm:pt modelId="{FF692F7A-3DCF-42D3-BD80-1D63C66A9910}" type="pres">
      <dgm:prSet presAssocID="{8C533555-6A6D-4276-A68A-562ADB556264}" presName="Parent2" presStyleLbl="revTx" presStyleIdx="0" presStyleCnt="0">
        <dgm:presLayoutVars>
          <dgm:chMax val="1"/>
          <dgm:chPref val="1"/>
          <dgm:bulletEnabled val="1"/>
        </dgm:presLayoutVars>
      </dgm:prSet>
      <dgm:spPr/>
    </dgm:pt>
    <dgm:pt modelId="{32F25967-E023-4793-A6EF-B058F672C7E2}" type="pres">
      <dgm:prSet presAssocID="{825E5EA7-3063-4780-B6A7-0D0240940B0E}" presName="Accent1" presStyleCnt="0"/>
      <dgm:spPr/>
    </dgm:pt>
    <dgm:pt modelId="{D24A51E5-133A-4970-B013-5790412B6683}" type="pres">
      <dgm:prSet presAssocID="{825E5EA7-3063-4780-B6A7-0D0240940B0E}" presName="Accent" presStyleLbl="node1" presStyleIdx="6" presStyleCnt="7"/>
      <dgm:spPr>
        <a:solidFill>
          <a:srgbClr val="007A40"/>
        </a:solidFill>
        <a:ln>
          <a:solidFill>
            <a:srgbClr val="007A40"/>
          </a:solidFill>
        </a:ln>
      </dgm:spPr>
    </dgm:pt>
    <dgm:pt modelId="{AE88FBC2-F0B9-4E36-9EEA-45A924E8BCD0}" type="pres">
      <dgm:prSet presAssocID="{825E5EA7-3063-4780-B6A7-0D0240940B0E}" presName="ParentBackground1" presStyleCnt="0"/>
      <dgm:spPr/>
    </dgm:pt>
    <dgm:pt modelId="{A6CF3FD9-C849-497D-8DA8-A58FBB211FD0}" type="pres">
      <dgm:prSet presAssocID="{825E5EA7-3063-4780-B6A7-0D0240940B0E}" presName="ParentBackground" presStyleLbl="fgAcc1" presStyleIdx="6" presStyleCnt="7"/>
      <dgm:spPr/>
    </dgm:pt>
    <dgm:pt modelId="{39ED7B73-5C2D-4FAE-859B-411221E0DB55}" type="pres">
      <dgm:prSet presAssocID="{825E5EA7-3063-4780-B6A7-0D0240940B0E}" presName="Parent1" presStyleLbl="revTx" presStyleIdx="0" presStyleCnt="0">
        <dgm:presLayoutVars>
          <dgm:chMax val="1"/>
          <dgm:chPref val="1"/>
          <dgm:bulletEnabled val="1"/>
        </dgm:presLayoutVars>
      </dgm:prSet>
      <dgm:spPr/>
    </dgm:pt>
  </dgm:ptLst>
  <dgm:cxnLst>
    <dgm:cxn modelId="{0EB7560C-8C88-4CCD-B0CE-24D3E0D9E0CD}" type="presOf" srcId="{8C533555-6A6D-4276-A68A-562ADB556264}" destId="{FF692F7A-3DCF-42D3-BD80-1D63C66A9910}" srcOrd="1" destOrd="0" presId="urn:microsoft.com/office/officeart/2011/layout/CircleProcess"/>
    <dgm:cxn modelId="{8666B614-7901-43B8-9A27-3D53EB09F03F}" type="presOf" srcId="{D231967E-475A-4F25-8116-201A39FC894E}" destId="{5F4B8B6F-5BB4-4861-B493-A3E27F39CCD0}" srcOrd="1" destOrd="0" presId="urn:microsoft.com/office/officeart/2011/layout/CircleProcess"/>
    <dgm:cxn modelId="{E2CEE219-0252-4EBE-8712-F65420E11436}" srcId="{750DD3FD-C257-437A-962A-CD1E9B705BC8}" destId="{8C533555-6A6D-4276-A68A-562ADB556264}" srcOrd="1" destOrd="0" parTransId="{2C100FE1-3787-4185-8C3F-A6A08817515B}" sibTransId="{F3084AA7-E54B-4282-A499-4926309AEEC8}"/>
    <dgm:cxn modelId="{69B2AC32-70C9-476D-92FC-84266C194C7F}" srcId="{750DD3FD-C257-437A-962A-CD1E9B705BC8}" destId="{2C53C4A4-B2C7-4F54-AC6B-954C12D0E50E}" srcOrd="6" destOrd="0" parTransId="{D128FA7E-EE0D-46D7-86CC-F40AA7D10971}" sibTransId="{E4688B15-1E15-41FD-97AA-FC4B518AB98A}"/>
    <dgm:cxn modelId="{68306D3F-1171-4351-A05B-8C2FC9B96010}" srcId="{750DD3FD-C257-437A-962A-CD1E9B705BC8}" destId="{ACD6F576-19FB-42C0-A1B9-53DBF8EBD793}" srcOrd="4" destOrd="0" parTransId="{0B606A0C-BECD-40B5-874D-C92455688700}" sibTransId="{3B664A0E-1711-4B92-9276-D1EDBF98C656}"/>
    <dgm:cxn modelId="{F28CDC60-1A6B-441B-B53D-D1F557EF3487}" type="presOf" srcId="{ACD6F576-19FB-42C0-A1B9-53DBF8EBD793}" destId="{8120927C-6BED-4AD6-9EFB-A587D47840F8}" srcOrd="0" destOrd="0" presId="urn:microsoft.com/office/officeart/2011/layout/CircleProcess"/>
    <dgm:cxn modelId="{840FAE44-5C26-4EC1-80FD-C73374CFFC9B}" type="presOf" srcId="{6B2B6A5F-EF37-471D-B1B5-03D4DBDE9052}" destId="{3D00C14F-FAE0-43C7-AEB8-21D2E41A5DE2}" srcOrd="1" destOrd="0" presId="urn:microsoft.com/office/officeart/2011/layout/CircleProcess"/>
    <dgm:cxn modelId="{50B2A27B-764F-44E1-81BB-FF03CB2E0E41}" type="presOf" srcId="{03B8AEB2-BDF0-4812-BA33-DE6AE5B350CD}" destId="{9C6CAD8D-E4FB-4588-AC74-A052D6EC84B8}" srcOrd="1" destOrd="0" presId="urn:microsoft.com/office/officeart/2011/layout/CircleProcess"/>
    <dgm:cxn modelId="{80C38A83-4623-4E20-9E8C-9AC17954A1E7}" type="presOf" srcId="{2C53C4A4-B2C7-4F54-AC6B-954C12D0E50E}" destId="{00608692-A10A-49D3-801C-41ED26DDE0D1}" srcOrd="1" destOrd="0" presId="urn:microsoft.com/office/officeart/2011/layout/CircleProcess"/>
    <dgm:cxn modelId="{CECFAC83-C073-483E-B842-73B31FA3A0C8}" type="presOf" srcId="{03B8AEB2-BDF0-4812-BA33-DE6AE5B350CD}" destId="{3B70B2DC-4054-49B9-8D9C-36F276E5C4D5}" srcOrd="0" destOrd="0" presId="urn:microsoft.com/office/officeart/2011/layout/CircleProcess"/>
    <dgm:cxn modelId="{C4911684-0605-41BE-A079-789ADB9E9291}" type="presOf" srcId="{825E5EA7-3063-4780-B6A7-0D0240940B0E}" destId="{A6CF3FD9-C849-497D-8DA8-A58FBB211FD0}" srcOrd="0" destOrd="0" presId="urn:microsoft.com/office/officeart/2011/layout/CircleProcess"/>
    <dgm:cxn modelId="{1DF59884-956C-4C7B-8B27-9541F1DC2A29}" type="presOf" srcId="{825E5EA7-3063-4780-B6A7-0D0240940B0E}" destId="{39ED7B73-5C2D-4FAE-859B-411221E0DB55}" srcOrd="1" destOrd="0" presId="urn:microsoft.com/office/officeart/2011/layout/CircleProcess"/>
    <dgm:cxn modelId="{54D5788E-62DE-4A82-A5C7-F62414D97407}" type="presOf" srcId="{6B2B6A5F-EF37-471D-B1B5-03D4DBDE9052}" destId="{B166AD89-37C2-4B6D-8CDE-444D56774774}" srcOrd="0" destOrd="0" presId="urn:microsoft.com/office/officeart/2011/layout/CircleProcess"/>
    <dgm:cxn modelId="{9CC18995-4D9E-4560-B7FD-F17EBABF978C}" type="presOf" srcId="{8C533555-6A6D-4276-A68A-562ADB556264}" destId="{4BA5FF79-8C39-4BDF-8864-86B84D80D27A}" srcOrd="0" destOrd="0" presId="urn:microsoft.com/office/officeart/2011/layout/CircleProcess"/>
    <dgm:cxn modelId="{22470BBA-4092-48B6-BC76-C8025281AFBC}" type="presOf" srcId="{2C53C4A4-B2C7-4F54-AC6B-954C12D0E50E}" destId="{F3C3714C-2C1B-4C68-9AF5-D24F4637621E}" srcOrd="0" destOrd="0" presId="urn:microsoft.com/office/officeart/2011/layout/CircleProcess"/>
    <dgm:cxn modelId="{63BADFBC-4C22-434E-BD3E-B12E8D3F0EF2}" srcId="{750DD3FD-C257-437A-962A-CD1E9B705BC8}" destId="{D231967E-475A-4F25-8116-201A39FC894E}" srcOrd="2" destOrd="0" parTransId="{7A25A216-D313-4723-8F39-EFEBBAC395A8}" sibTransId="{27970C68-B0A6-4744-90C6-2F3789563601}"/>
    <dgm:cxn modelId="{35D1E6E7-1FFC-4698-81DE-D6319EF24334}" srcId="{750DD3FD-C257-437A-962A-CD1E9B705BC8}" destId="{03B8AEB2-BDF0-4812-BA33-DE6AE5B350CD}" srcOrd="3" destOrd="0" parTransId="{E1367524-C158-49DC-ADFD-500E30C521EC}" sibTransId="{94E9BA01-3EB1-40A6-8395-2DA059D44EA1}"/>
    <dgm:cxn modelId="{9DFB40EE-D7AC-493C-B93C-0935F26BD417}" type="presOf" srcId="{750DD3FD-C257-437A-962A-CD1E9B705BC8}" destId="{7FE56BD9-4F86-494A-9DD7-DCEE24197C43}" srcOrd="0" destOrd="0" presId="urn:microsoft.com/office/officeart/2011/layout/CircleProcess"/>
    <dgm:cxn modelId="{6AD2DAF1-8E7C-4D3B-8D8E-D08B79B60AA1}" srcId="{750DD3FD-C257-437A-962A-CD1E9B705BC8}" destId="{6B2B6A5F-EF37-471D-B1B5-03D4DBDE9052}" srcOrd="5" destOrd="0" parTransId="{8255235C-9DE2-498C-A2A4-BEE020210C64}" sibTransId="{09039AF7-7BD1-4E20-9EA1-41945EBB06A7}"/>
    <dgm:cxn modelId="{F5275DFB-EADA-42BB-A8D3-CB45FEB5F5D5}" type="presOf" srcId="{ACD6F576-19FB-42C0-A1B9-53DBF8EBD793}" destId="{7FEA28A7-2347-4654-A958-862B315E9511}" srcOrd="1" destOrd="0" presId="urn:microsoft.com/office/officeart/2011/layout/CircleProcess"/>
    <dgm:cxn modelId="{F744CFFB-16DF-4C0B-BC3C-55A32F93A8C9}" type="presOf" srcId="{D231967E-475A-4F25-8116-201A39FC894E}" destId="{D70F45E7-9947-421F-B329-1961224B3175}" srcOrd="0" destOrd="0" presId="urn:microsoft.com/office/officeart/2011/layout/CircleProcess"/>
    <dgm:cxn modelId="{8A5741FD-AD11-4F48-A751-2526961A2B12}" srcId="{750DD3FD-C257-437A-962A-CD1E9B705BC8}" destId="{825E5EA7-3063-4780-B6A7-0D0240940B0E}" srcOrd="0" destOrd="0" parTransId="{8D4DDC7D-37EC-433F-9BA0-86F5A7C1A952}" sibTransId="{0CEB77F7-596F-410F-AB68-C7B228770CA1}"/>
    <dgm:cxn modelId="{1F4B80B5-FE4B-4421-BA1E-733B1103EEDC}" type="presParOf" srcId="{7FE56BD9-4F86-494A-9DD7-DCEE24197C43}" destId="{2C2D9B13-CAF8-45CE-9348-5014FE3C3929}" srcOrd="0" destOrd="0" presId="urn:microsoft.com/office/officeart/2011/layout/CircleProcess"/>
    <dgm:cxn modelId="{463A75AD-B335-4DD6-B042-8274FB54F0E4}" type="presParOf" srcId="{2C2D9B13-CAF8-45CE-9348-5014FE3C3929}" destId="{C2591A1A-F5B6-4C73-B031-D2FA96D88EAD}" srcOrd="0" destOrd="0" presId="urn:microsoft.com/office/officeart/2011/layout/CircleProcess"/>
    <dgm:cxn modelId="{6637AF3D-DEFE-41E3-9766-01162B49D59A}" type="presParOf" srcId="{7FE56BD9-4F86-494A-9DD7-DCEE24197C43}" destId="{C2C977DD-33A5-40B4-AE57-84B238759B66}" srcOrd="1" destOrd="0" presId="urn:microsoft.com/office/officeart/2011/layout/CircleProcess"/>
    <dgm:cxn modelId="{EB24EB06-D2C9-4150-8428-2F5BE0508C19}" type="presParOf" srcId="{C2C977DD-33A5-40B4-AE57-84B238759B66}" destId="{F3C3714C-2C1B-4C68-9AF5-D24F4637621E}" srcOrd="0" destOrd="0" presId="urn:microsoft.com/office/officeart/2011/layout/CircleProcess"/>
    <dgm:cxn modelId="{EA2C9347-6A86-452D-A84B-9F2B1D66CA35}" type="presParOf" srcId="{7FE56BD9-4F86-494A-9DD7-DCEE24197C43}" destId="{00608692-A10A-49D3-801C-41ED26DDE0D1}" srcOrd="2" destOrd="0" presId="urn:microsoft.com/office/officeart/2011/layout/CircleProcess"/>
    <dgm:cxn modelId="{20219189-9A2B-4C7E-86DD-6125620110FF}" type="presParOf" srcId="{7FE56BD9-4F86-494A-9DD7-DCEE24197C43}" destId="{3E730093-3C8C-4BAE-AD5D-1F06C4818AA6}" srcOrd="3" destOrd="0" presId="urn:microsoft.com/office/officeart/2011/layout/CircleProcess"/>
    <dgm:cxn modelId="{EF08BFDD-75F2-4260-AD1B-3DE00541C9A0}" type="presParOf" srcId="{3E730093-3C8C-4BAE-AD5D-1F06C4818AA6}" destId="{8873C6C6-98CE-457D-BE1E-767909B2B94C}" srcOrd="0" destOrd="0" presId="urn:microsoft.com/office/officeart/2011/layout/CircleProcess"/>
    <dgm:cxn modelId="{D659751B-7170-4E2E-A218-AE8DF7E39DFB}" type="presParOf" srcId="{7FE56BD9-4F86-494A-9DD7-DCEE24197C43}" destId="{2D558A39-9D60-4F11-B42D-6D9FC2A815CA}" srcOrd="4" destOrd="0" presId="urn:microsoft.com/office/officeart/2011/layout/CircleProcess"/>
    <dgm:cxn modelId="{C7F3C73B-59B5-4D0E-A988-62FEAB57E8E9}" type="presParOf" srcId="{2D558A39-9D60-4F11-B42D-6D9FC2A815CA}" destId="{B166AD89-37C2-4B6D-8CDE-444D56774774}" srcOrd="0" destOrd="0" presId="urn:microsoft.com/office/officeart/2011/layout/CircleProcess"/>
    <dgm:cxn modelId="{9E50097C-092D-46E8-A924-6DAA19EDBD34}" type="presParOf" srcId="{7FE56BD9-4F86-494A-9DD7-DCEE24197C43}" destId="{3D00C14F-FAE0-43C7-AEB8-21D2E41A5DE2}" srcOrd="5" destOrd="0" presId="urn:microsoft.com/office/officeart/2011/layout/CircleProcess"/>
    <dgm:cxn modelId="{969FC978-D15D-444E-BC4D-86EDDCE6C38B}" type="presParOf" srcId="{7FE56BD9-4F86-494A-9DD7-DCEE24197C43}" destId="{0808A28C-AC41-4B6C-BFBF-76BA4F03920E}" srcOrd="6" destOrd="0" presId="urn:microsoft.com/office/officeart/2011/layout/CircleProcess"/>
    <dgm:cxn modelId="{5B8B234B-3724-4411-BC5F-704C084322EC}" type="presParOf" srcId="{0808A28C-AC41-4B6C-BFBF-76BA4F03920E}" destId="{CA3B1EEF-9151-48DF-9FEF-8DB998048453}" srcOrd="0" destOrd="0" presId="urn:microsoft.com/office/officeart/2011/layout/CircleProcess"/>
    <dgm:cxn modelId="{D6DA3D92-4028-4BA6-88FE-A51A00393965}" type="presParOf" srcId="{7FE56BD9-4F86-494A-9DD7-DCEE24197C43}" destId="{0E820B5E-837D-4648-A372-78B759A5D09A}" srcOrd="7" destOrd="0" presId="urn:microsoft.com/office/officeart/2011/layout/CircleProcess"/>
    <dgm:cxn modelId="{C8C961B9-EC54-4A7D-A70B-B4FA8DD7820C}" type="presParOf" srcId="{0E820B5E-837D-4648-A372-78B759A5D09A}" destId="{8120927C-6BED-4AD6-9EFB-A587D47840F8}" srcOrd="0" destOrd="0" presId="urn:microsoft.com/office/officeart/2011/layout/CircleProcess"/>
    <dgm:cxn modelId="{305F52CC-83F9-4179-99CA-1F3B2A3F5724}" type="presParOf" srcId="{7FE56BD9-4F86-494A-9DD7-DCEE24197C43}" destId="{7FEA28A7-2347-4654-A958-862B315E9511}" srcOrd="8" destOrd="0" presId="urn:microsoft.com/office/officeart/2011/layout/CircleProcess"/>
    <dgm:cxn modelId="{FDA86C3D-C1CF-4C4A-8C02-3D67BE04654F}" type="presParOf" srcId="{7FE56BD9-4F86-494A-9DD7-DCEE24197C43}" destId="{B8EE6004-28E1-455F-A51C-5DDF8C1CF4D1}" srcOrd="9" destOrd="0" presId="urn:microsoft.com/office/officeart/2011/layout/CircleProcess"/>
    <dgm:cxn modelId="{2E9FD6BF-75E4-41F8-BEA9-2033FCB868F0}" type="presParOf" srcId="{B8EE6004-28E1-455F-A51C-5DDF8C1CF4D1}" destId="{42877CAF-22DD-429C-B22A-508B3316C3F0}" srcOrd="0" destOrd="0" presId="urn:microsoft.com/office/officeart/2011/layout/CircleProcess"/>
    <dgm:cxn modelId="{3ED8731F-9CA0-40C8-B98B-5DE96E3CA7E5}" type="presParOf" srcId="{7FE56BD9-4F86-494A-9DD7-DCEE24197C43}" destId="{68CAD6AB-45F5-4960-960C-70C08253384D}" srcOrd="10" destOrd="0" presId="urn:microsoft.com/office/officeart/2011/layout/CircleProcess"/>
    <dgm:cxn modelId="{F5C1D8DC-37FE-4AA8-AB4F-ECECFD144719}" type="presParOf" srcId="{68CAD6AB-45F5-4960-960C-70C08253384D}" destId="{3B70B2DC-4054-49B9-8D9C-36F276E5C4D5}" srcOrd="0" destOrd="0" presId="urn:microsoft.com/office/officeart/2011/layout/CircleProcess"/>
    <dgm:cxn modelId="{B6E09C8B-1B3C-4718-A443-47645D65FF07}" type="presParOf" srcId="{7FE56BD9-4F86-494A-9DD7-DCEE24197C43}" destId="{9C6CAD8D-E4FB-4588-AC74-A052D6EC84B8}" srcOrd="11" destOrd="0" presId="urn:microsoft.com/office/officeart/2011/layout/CircleProcess"/>
    <dgm:cxn modelId="{52A1445A-43DA-4F61-95EA-4F4367FFE353}" type="presParOf" srcId="{7FE56BD9-4F86-494A-9DD7-DCEE24197C43}" destId="{C8DBB8F4-43B2-47C3-B506-5C0ADCEDD53E}" srcOrd="12" destOrd="0" presId="urn:microsoft.com/office/officeart/2011/layout/CircleProcess"/>
    <dgm:cxn modelId="{47017E7D-82B6-430D-B241-383F7703E8B7}" type="presParOf" srcId="{C8DBB8F4-43B2-47C3-B506-5C0ADCEDD53E}" destId="{F0FBFD26-B27D-46F7-8E6C-DE0BD299458F}" srcOrd="0" destOrd="0" presId="urn:microsoft.com/office/officeart/2011/layout/CircleProcess"/>
    <dgm:cxn modelId="{4C6DEDE9-09CB-4766-8426-0C48BED399EF}" type="presParOf" srcId="{7FE56BD9-4F86-494A-9DD7-DCEE24197C43}" destId="{041DB271-3E05-4A18-8772-CA9E78BB019E}" srcOrd="13" destOrd="0" presId="urn:microsoft.com/office/officeart/2011/layout/CircleProcess"/>
    <dgm:cxn modelId="{E4101FCD-BC7A-4F87-A8A2-72E268C310E0}" type="presParOf" srcId="{041DB271-3E05-4A18-8772-CA9E78BB019E}" destId="{D70F45E7-9947-421F-B329-1961224B3175}" srcOrd="0" destOrd="0" presId="urn:microsoft.com/office/officeart/2011/layout/CircleProcess"/>
    <dgm:cxn modelId="{4A68642E-8A2F-4B19-AA93-3802F2A46F1A}" type="presParOf" srcId="{7FE56BD9-4F86-494A-9DD7-DCEE24197C43}" destId="{5F4B8B6F-5BB4-4861-B493-A3E27F39CCD0}" srcOrd="14" destOrd="0" presId="urn:microsoft.com/office/officeart/2011/layout/CircleProcess"/>
    <dgm:cxn modelId="{A3CDBC2E-2E87-4FEC-B36B-43F2F1A63DC8}" type="presParOf" srcId="{7FE56BD9-4F86-494A-9DD7-DCEE24197C43}" destId="{0AFAC443-7D4B-40CA-B71F-B7100E66A45A}" srcOrd="15" destOrd="0" presId="urn:microsoft.com/office/officeart/2011/layout/CircleProcess"/>
    <dgm:cxn modelId="{21AE96AD-8607-4EFF-9D4B-7CA680000522}" type="presParOf" srcId="{0AFAC443-7D4B-40CA-B71F-B7100E66A45A}" destId="{20DFB3D7-19F9-489A-9AF1-14C1BF5AE8FE}" srcOrd="0" destOrd="0" presId="urn:microsoft.com/office/officeart/2011/layout/CircleProcess"/>
    <dgm:cxn modelId="{570BE90C-1404-4EE3-BEAF-8049ED0A310E}" type="presParOf" srcId="{7FE56BD9-4F86-494A-9DD7-DCEE24197C43}" destId="{4EDF9299-4719-4C0F-9964-E6334C52129A}" srcOrd="16" destOrd="0" presId="urn:microsoft.com/office/officeart/2011/layout/CircleProcess"/>
    <dgm:cxn modelId="{26557A1F-8410-44D0-9AA7-841D8AB41841}" type="presParOf" srcId="{4EDF9299-4719-4C0F-9964-E6334C52129A}" destId="{4BA5FF79-8C39-4BDF-8864-86B84D80D27A}" srcOrd="0" destOrd="0" presId="urn:microsoft.com/office/officeart/2011/layout/CircleProcess"/>
    <dgm:cxn modelId="{BCC75F42-5888-467D-9BE6-AC96D0CA9CCA}" type="presParOf" srcId="{7FE56BD9-4F86-494A-9DD7-DCEE24197C43}" destId="{FF692F7A-3DCF-42D3-BD80-1D63C66A9910}" srcOrd="17" destOrd="0" presId="urn:microsoft.com/office/officeart/2011/layout/CircleProcess"/>
    <dgm:cxn modelId="{C75CE8E0-3B9D-483E-AFC8-6B44BD75C206}" type="presParOf" srcId="{7FE56BD9-4F86-494A-9DD7-DCEE24197C43}" destId="{32F25967-E023-4793-A6EF-B058F672C7E2}" srcOrd="18" destOrd="0" presId="urn:microsoft.com/office/officeart/2011/layout/CircleProcess"/>
    <dgm:cxn modelId="{F1EFB0CF-6908-4E3C-9610-BC0F8C7F1971}" type="presParOf" srcId="{32F25967-E023-4793-A6EF-B058F672C7E2}" destId="{D24A51E5-133A-4970-B013-5790412B6683}" srcOrd="0" destOrd="0" presId="urn:microsoft.com/office/officeart/2011/layout/CircleProcess"/>
    <dgm:cxn modelId="{5C332C9A-7EFD-4B98-B2C2-2CDC35E0A931}" type="presParOf" srcId="{7FE56BD9-4F86-494A-9DD7-DCEE24197C43}" destId="{AE88FBC2-F0B9-4E36-9EEA-45A924E8BCD0}" srcOrd="19" destOrd="0" presId="urn:microsoft.com/office/officeart/2011/layout/CircleProcess"/>
    <dgm:cxn modelId="{1B123A22-B5A1-466E-A83A-6544AAF30EA2}" type="presParOf" srcId="{AE88FBC2-F0B9-4E36-9EEA-45A924E8BCD0}" destId="{A6CF3FD9-C849-497D-8DA8-A58FBB211FD0}" srcOrd="0" destOrd="0" presId="urn:microsoft.com/office/officeart/2011/layout/CircleProcess"/>
    <dgm:cxn modelId="{B7C17BD6-A162-4C75-9E09-5D5D351A276B}" type="presParOf" srcId="{7FE56BD9-4F86-494A-9DD7-DCEE24197C43}" destId="{39ED7B73-5C2D-4FAE-859B-411221E0DB55}" srcOrd="20"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6C288-58F5-4ED6-8A53-F8D0A9EA11E8}">
      <dsp:nvSpPr>
        <dsp:cNvPr id="0" name=""/>
        <dsp:cNvSpPr/>
      </dsp:nvSpPr>
      <dsp:spPr>
        <a:xfrm>
          <a:off x="562927"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C5C892C7-668E-4488-BF43-FE8EC39D0DD6}">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47B69-0628-45EC-8EDD-B1ECEFDBEF80}">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cap="none" baseline="0" dirty="0">
              <a:latin typeface="Source Sans Pro" panose="020B0503030403020204" pitchFamily="34" charset="0"/>
            </a:rPr>
            <a:t>COI/COC Policy</a:t>
          </a:r>
        </a:p>
      </dsp:txBody>
      <dsp:txXfrm>
        <a:off x="100682" y="2684598"/>
        <a:ext cx="2370489" cy="720000"/>
      </dsp:txXfrm>
    </dsp:sp>
    <dsp:sp modelId="{7FD3348F-B115-4711-8D49-E2251FFAEB80}">
      <dsp:nvSpPr>
        <dsp:cNvPr id="0" name=""/>
        <dsp:cNvSpPr/>
      </dsp:nvSpPr>
      <dsp:spPr>
        <a:xfrm>
          <a:off x="3348252"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CAE935D2-A0C4-46CF-9CF3-21FDBB3A02D0}">
      <dsp:nvSpPr>
        <dsp:cNvPr id="0" name=""/>
        <dsp:cNvSpPr/>
      </dsp:nvSpPr>
      <dsp:spPr>
        <a:xfrm>
          <a:off x="3656416" y="1096370"/>
          <a:ext cx="829671" cy="82967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AE8DA8-E5D8-4B31-AE61-8F68AEF0816B}">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cap="none" baseline="0" dirty="0">
              <a:latin typeface="Source Sans Pro" panose="020B0503030403020204" pitchFamily="34" charset="0"/>
            </a:rPr>
            <a:t>Common Activities Requiring Disclosure</a:t>
          </a:r>
          <a:endParaRPr lang="en-US" sz="2100" kern="1200" dirty="0">
            <a:latin typeface="Source Sans Pro" panose="020B0503030403020204" pitchFamily="34" charset="0"/>
          </a:endParaRPr>
        </a:p>
      </dsp:txBody>
      <dsp:txXfrm>
        <a:off x="2886007" y="2684598"/>
        <a:ext cx="2370489" cy="720000"/>
      </dsp:txXfrm>
    </dsp:sp>
    <dsp:sp modelId="{829A07C7-585E-4A69-8DE5-0BD0AFBE4DB8}">
      <dsp:nvSpPr>
        <dsp:cNvPr id="0" name=""/>
        <dsp:cNvSpPr/>
      </dsp:nvSpPr>
      <dsp:spPr>
        <a:xfrm>
          <a:off x="6133577"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FA78F723-6A51-4EC5-BF77-511C0BC9B940}">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98E05B-31F8-4C36-BB52-9BE071920A83}">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cap="none" baseline="0" dirty="0"/>
            <a:t>How to Submit a Disclosure</a:t>
          </a:r>
        </a:p>
      </dsp:txBody>
      <dsp:txXfrm>
        <a:off x="5671332" y="2684598"/>
        <a:ext cx="2370489" cy="720000"/>
      </dsp:txXfrm>
    </dsp:sp>
    <dsp:sp modelId="{1F413655-0D29-415B-AC36-103E9BEE9142}">
      <dsp:nvSpPr>
        <dsp:cNvPr id="0" name=""/>
        <dsp:cNvSpPr/>
      </dsp:nvSpPr>
      <dsp:spPr>
        <a:xfrm>
          <a:off x="8918902" y="788206"/>
          <a:ext cx="1445998" cy="1445998"/>
        </a:xfrm>
        <a:prstGeom prst="ellipse">
          <a:avLst/>
        </a:prstGeom>
        <a:solidFill>
          <a:srgbClr val="007A40"/>
        </a:solidFill>
        <a:ln>
          <a:noFill/>
        </a:ln>
        <a:effectLst/>
      </dsp:spPr>
      <dsp:style>
        <a:lnRef idx="0">
          <a:scrgbClr r="0" g="0" b="0"/>
        </a:lnRef>
        <a:fillRef idx="1">
          <a:scrgbClr r="0" g="0" b="0"/>
        </a:fillRef>
        <a:effectRef idx="0">
          <a:scrgbClr r="0" g="0" b="0"/>
        </a:effectRef>
        <a:fontRef idx="minor"/>
      </dsp:style>
    </dsp:sp>
    <dsp:sp modelId="{C98E14D5-B8D1-4B71-A8F5-BC9254F06B0A}">
      <dsp:nvSpPr>
        <dsp:cNvPr id="0" name=""/>
        <dsp:cNvSpPr/>
      </dsp:nvSpPr>
      <dsp:spPr>
        <a:xfrm>
          <a:off x="9227066" y="1096370"/>
          <a:ext cx="829671" cy="829671"/>
        </a:xfrm>
        <a:prstGeom prst="rect">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75961-3D77-4264-AE50-CDFA9C0012F6}">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cap="none" baseline="0" dirty="0"/>
            <a:t>Management Plan Process</a:t>
          </a:r>
        </a:p>
      </dsp:txBody>
      <dsp:txXfrm>
        <a:off x="8456657" y="2684598"/>
        <a:ext cx="237048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91A1A-F5B6-4C73-B031-D2FA96D88EAD}">
      <dsp:nvSpPr>
        <dsp:cNvPr id="0" name=""/>
        <dsp:cNvSpPr/>
      </dsp:nvSpPr>
      <dsp:spPr>
        <a:xfrm>
          <a:off x="9028592" y="1478320"/>
          <a:ext cx="1395368" cy="1394941"/>
        </a:xfrm>
        <a:prstGeom prst="ellipse">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3714C-2C1B-4C68-9AF5-D24F4637621E}">
      <dsp:nvSpPr>
        <dsp:cNvPr id="0" name=""/>
        <dsp:cNvSpPr/>
      </dsp:nvSpPr>
      <dsp:spPr>
        <a:xfrm>
          <a:off x="9075998"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Employee may begin outside activity</a:t>
          </a:r>
        </a:p>
      </dsp:txBody>
      <dsp:txXfrm>
        <a:off x="9261497" y="1710851"/>
        <a:ext cx="929558" cy="929879"/>
      </dsp:txXfrm>
    </dsp:sp>
    <dsp:sp modelId="{8873C6C6-98CE-457D-BE1E-767909B2B94C}">
      <dsp:nvSpPr>
        <dsp:cNvPr id="0" name=""/>
        <dsp:cNvSpPr/>
      </dsp:nvSpPr>
      <dsp:spPr>
        <a:xfrm rot="2700000">
          <a:off x="7587544"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6AD89-37C2-4B6D-8CDE-444D56774774}">
      <dsp:nvSpPr>
        <dsp:cNvPr id="0" name=""/>
        <dsp:cNvSpPr/>
      </dsp:nvSpPr>
      <dsp:spPr>
        <a:xfrm>
          <a:off x="7634254"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Employee accepts plan in the RAP.</a:t>
          </a:r>
        </a:p>
      </dsp:txBody>
      <dsp:txXfrm>
        <a:off x="7819754" y="1710851"/>
        <a:ext cx="929558" cy="929879"/>
      </dsp:txXfrm>
    </dsp:sp>
    <dsp:sp modelId="{CA3B1EEF-9151-48DF-9FEF-8DB998048453}">
      <dsp:nvSpPr>
        <dsp:cNvPr id="0" name=""/>
        <dsp:cNvSpPr/>
      </dsp:nvSpPr>
      <dsp:spPr>
        <a:xfrm rot="2700000">
          <a:off x="6146831"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20927C-6BED-4AD6-9EFB-A587D47840F8}">
      <dsp:nvSpPr>
        <dsp:cNvPr id="0" name=""/>
        <dsp:cNvSpPr/>
      </dsp:nvSpPr>
      <dsp:spPr>
        <a:xfrm>
          <a:off x="6192511"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Signatories provide electronic approval in the RAP.</a:t>
          </a:r>
        </a:p>
      </dsp:txBody>
      <dsp:txXfrm>
        <a:off x="6379041" y="1710851"/>
        <a:ext cx="929558" cy="929879"/>
      </dsp:txXfrm>
    </dsp:sp>
    <dsp:sp modelId="{42877CAF-22DD-429C-B22A-508B3316C3F0}">
      <dsp:nvSpPr>
        <dsp:cNvPr id="0" name=""/>
        <dsp:cNvSpPr/>
      </dsp:nvSpPr>
      <dsp:spPr>
        <a:xfrm rot="2700000">
          <a:off x="4705087"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70B2DC-4054-49B9-8D9C-36F276E5C4D5}">
      <dsp:nvSpPr>
        <dsp:cNvPr id="0" name=""/>
        <dsp:cNvSpPr/>
      </dsp:nvSpPr>
      <dsp:spPr>
        <a:xfrm>
          <a:off x="4751798"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Signatories review plan and provide feedback.</a:t>
          </a:r>
        </a:p>
      </dsp:txBody>
      <dsp:txXfrm>
        <a:off x="4937298" y="1710851"/>
        <a:ext cx="929558" cy="929879"/>
      </dsp:txXfrm>
    </dsp:sp>
    <dsp:sp modelId="{F0FBFD26-B27D-46F7-8E6C-DE0BD299458F}">
      <dsp:nvSpPr>
        <dsp:cNvPr id="0" name=""/>
        <dsp:cNvSpPr/>
      </dsp:nvSpPr>
      <dsp:spPr>
        <a:xfrm rot="2700000">
          <a:off x="3263344"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F45E7-9947-421F-B329-1961224B3175}">
      <dsp:nvSpPr>
        <dsp:cNvPr id="0" name=""/>
        <dsp:cNvSpPr/>
      </dsp:nvSpPr>
      <dsp:spPr>
        <a:xfrm>
          <a:off x="3310055"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Employee reviews plan and provides feedback.</a:t>
          </a:r>
        </a:p>
      </dsp:txBody>
      <dsp:txXfrm>
        <a:off x="3495554" y="1710851"/>
        <a:ext cx="929558" cy="929879"/>
      </dsp:txXfrm>
    </dsp:sp>
    <dsp:sp modelId="{20DFB3D7-19F9-489A-9AF1-14C1BF5AE8FE}">
      <dsp:nvSpPr>
        <dsp:cNvPr id="0" name=""/>
        <dsp:cNvSpPr/>
      </dsp:nvSpPr>
      <dsp:spPr>
        <a:xfrm rot="2700000">
          <a:off x="1822631"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5FF79-8C39-4BDF-8864-86B84D80D27A}">
      <dsp:nvSpPr>
        <dsp:cNvPr id="0" name=""/>
        <dsp:cNvSpPr/>
      </dsp:nvSpPr>
      <dsp:spPr>
        <a:xfrm>
          <a:off x="1868311"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IIT approves IP section.</a:t>
          </a:r>
        </a:p>
      </dsp:txBody>
      <dsp:txXfrm>
        <a:off x="2054841" y="1710851"/>
        <a:ext cx="929558" cy="929879"/>
      </dsp:txXfrm>
    </dsp:sp>
    <dsp:sp modelId="{D24A51E5-133A-4970-B013-5790412B6683}">
      <dsp:nvSpPr>
        <dsp:cNvPr id="0" name=""/>
        <dsp:cNvSpPr/>
      </dsp:nvSpPr>
      <dsp:spPr>
        <a:xfrm rot="2700000">
          <a:off x="380888" y="1478164"/>
          <a:ext cx="1395009" cy="1395009"/>
        </a:xfrm>
        <a:prstGeom prst="teardrop">
          <a:avLst>
            <a:gd name="adj" fmla="val 100000"/>
          </a:avLst>
        </a:prstGeom>
        <a:solidFill>
          <a:srgbClr val="007A40"/>
        </a:solidFill>
        <a:ln w="12700" cap="flat" cmpd="sng" algn="ctr">
          <a:solidFill>
            <a:srgbClr val="007A4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F3FD9-C849-497D-8DA8-A58FBB211FD0}">
      <dsp:nvSpPr>
        <dsp:cNvPr id="0" name=""/>
        <dsp:cNvSpPr/>
      </dsp:nvSpPr>
      <dsp:spPr>
        <a:xfrm>
          <a:off x="427598" y="1524827"/>
          <a:ext cx="1301588" cy="130192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COI Office drafts plan.</a:t>
          </a:r>
        </a:p>
      </dsp:txBody>
      <dsp:txXfrm>
        <a:off x="613098" y="1710851"/>
        <a:ext cx="929558" cy="92987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EE18F-F7A7-CD41-A537-C598202BE1CE}"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9444-B32D-104E-8B11-393C37A1C9ED}" type="slidenum">
              <a:rPr lang="en-US" smtClean="0"/>
              <a:t>‹#›</a:t>
            </a:fld>
            <a:endParaRPr lang="en-US"/>
          </a:p>
        </p:txBody>
      </p:sp>
    </p:spTree>
    <p:extLst>
      <p:ext uri="{BB962C8B-B14F-4D97-AF65-F5344CB8AC3E}">
        <p14:creationId xmlns:p14="http://schemas.microsoft.com/office/powerpoint/2010/main" val="33494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0235-9C94-E67E-FF1C-A2E6FC3240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3B4C695-51DC-251E-C245-F9DDEA08E5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7380D-5BB2-CC37-0654-197E2429F03A}"/>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82F07133-A893-DEFF-AD1F-3605CB076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A822-3B1A-A832-97D8-7C56F352A66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263247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8DE6-8774-72C5-2302-FA3F3FDD2F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8ACDCB-C071-B212-356F-E1E7763425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0E61F-EA72-EF03-0D64-31D1ADEB4E06}"/>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409A7A1C-BF42-AE39-CD26-D115C8912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44879-FBA4-A078-B9F6-91A3A246855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56453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D79067-741F-4DE8-4881-40263E510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03B12-0429-BA8B-7F9C-897B4FA616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FE1AF-9F92-44B4-D3A8-9D9ED9A64550}"/>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9BAC331F-66F2-F14A-405A-06A19550D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4BD42-9C1B-A60B-542B-9F3F57D1C22F}"/>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29360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3AC3-770F-4A25-4E41-4FFFB290A3AE}"/>
              </a:ext>
            </a:extLst>
          </p:cNvPr>
          <p:cNvSpPr>
            <a:spLocks noGrp="1"/>
          </p:cNvSpPr>
          <p:nvPr>
            <p:ph type="title"/>
          </p:nvPr>
        </p:nvSpPr>
        <p:spPr/>
        <p:txBody>
          <a:bodyPr/>
          <a:lstStyle>
            <a:lvl1pPr>
              <a:defRPr>
                <a:latin typeface="Source Sans Pro" panose="020B05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60FE5E2-92A5-73ED-4897-4A5061AE1FB9}"/>
              </a:ext>
            </a:extLst>
          </p:cNvPr>
          <p:cNvSpPr>
            <a:spLocks noGrp="1"/>
          </p:cNvSpPr>
          <p:nvPr>
            <p:ph idx="1"/>
          </p:nvPr>
        </p:nvSpPr>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3E9B29-6E5D-0CE9-3205-7F91963084F6}"/>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711E6DF4-F305-2519-6C06-85F06B57D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95C59-5DFE-3B54-0635-A9E94621FE3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18916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06BA-A555-C197-2922-3A8B63E629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127C2-630B-43AC-C5C9-B6EAFE07CA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44295-85C4-E7A2-5F17-B038D4242524}"/>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47892B48-AE6D-24DC-4808-2E29B659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AABFD-414F-D5FE-78A9-EB3B73CA0D4D}"/>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229316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A6C4-ED70-975D-F0B8-9DC037B2A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37255-8CF4-CB0B-A9C1-A3C11F2B0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A568F4-0F0D-77CB-5CF9-D257DF5A4A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D229A3-4BDD-E566-3131-B03A0CD6E8CC}"/>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6" name="Footer Placeholder 5">
            <a:extLst>
              <a:ext uri="{FF2B5EF4-FFF2-40B4-BE49-F238E27FC236}">
                <a16:creationId xmlns:a16="http://schemas.microsoft.com/office/drawing/2014/main" id="{490855C8-1371-F223-25C1-620E620365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01584-8361-497E-E6F6-90037FCBA9EA}"/>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28274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4260-39D1-D47E-E346-4A551819F1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96A739-C948-1D4F-A46B-5D5B26994A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6BE63F-1CF5-A000-5C96-AAAB7DBDF4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ECA021-B11B-BC17-90DD-897327B3E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FDDC0B-E5D8-1439-FEC3-5F9D0F21E7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4B9BAC-AD3B-99BF-9170-C168CECB0551}"/>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8" name="Footer Placeholder 7">
            <a:extLst>
              <a:ext uri="{FF2B5EF4-FFF2-40B4-BE49-F238E27FC236}">
                <a16:creationId xmlns:a16="http://schemas.microsoft.com/office/drawing/2014/main" id="{1E4B811B-8AF8-08FA-536B-B47AA854A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51304A-6080-1D9F-3A0A-FF269771FD8F}"/>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09616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417F-44C6-6485-F035-622E3DA03A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BEB1FB-257D-7CDE-2AA3-EB11F29270F4}"/>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4" name="Footer Placeholder 3">
            <a:extLst>
              <a:ext uri="{FF2B5EF4-FFF2-40B4-BE49-F238E27FC236}">
                <a16:creationId xmlns:a16="http://schemas.microsoft.com/office/drawing/2014/main" id="{7C1A47E3-025A-7970-BA40-9983767B3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8C9A13-90A1-5AA7-95D4-446644F490C3}"/>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109852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6FE5F1-66DA-CC2B-A8A2-8843DBDD1957}"/>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3" name="Footer Placeholder 2">
            <a:extLst>
              <a:ext uri="{FF2B5EF4-FFF2-40B4-BE49-F238E27FC236}">
                <a16:creationId xmlns:a16="http://schemas.microsoft.com/office/drawing/2014/main" id="{84EFC2A6-0F93-21B7-5B61-0918DB239B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11193F-DA45-34D8-2DF6-0465AB5E5B42}"/>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202326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C1D9-BC31-089B-11C6-E735AD437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76972-F673-8F84-88E4-C398311C3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6CF0E8-D8D0-2894-229B-E4DCA37D6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FD70E9-0DEF-C3F9-359B-8404E5679B1A}"/>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6" name="Footer Placeholder 5">
            <a:extLst>
              <a:ext uri="{FF2B5EF4-FFF2-40B4-BE49-F238E27FC236}">
                <a16:creationId xmlns:a16="http://schemas.microsoft.com/office/drawing/2014/main" id="{5C07031A-187D-AC06-8844-199298C62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424EB3-64FC-C4ED-3291-96E539FB3156}"/>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303944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3A262-4BE8-AEF6-F17D-A5C5B4442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467FEC-3E03-FB38-E053-73412AA8C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5BF0575-3D64-AFC8-8863-5E9FB8AF2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46573-1BE6-3E3E-0D1A-041212164839}"/>
              </a:ext>
            </a:extLst>
          </p:cNvPr>
          <p:cNvSpPr>
            <a:spLocks noGrp="1"/>
          </p:cNvSpPr>
          <p:nvPr>
            <p:ph type="dt" sz="half" idx="10"/>
          </p:nvPr>
        </p:nvSpPr>
        <p:spPr/>
        <p:txBody>
          <a:bodyPr/>
          <a:lstStyle/>
          <a:p>
            <a:fld id="{C98E2A77-E0EC-2141-A991-3EFD41AE2475}" type="datetimeFigureOut">
              <a:rPr lang="en-US" smtClean="0"/>
              <a:t>7/16/2025</a:t>
            </a:fld>
            <a:endParaRPr lang="en-US"/>
          </a:p>
        </p:txBody>
      </p:sp>
      <p:sp>
        <p:nvSpPr>
          <p:cNvPr id="6" name="Footer Placeholder 5">
            <a:extLst>
              <a:ext uri="{FF2B5EF4-FFF2-40B4-BE49-F238E27FC236}">
                <a16:creationId xmlns:a16="http://schemas.microsoft.com/office/drawing/2014/main" id="{CCA04C44-6EAD-63B5-38D8-FDA28BE84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A80D5-CDD4-6550-B9B4-DAE0F84A46C8}"/>
              </a:ext>
            </a:extLst>
          </p:cNvPr>
          <p:cNvSpPr>
            <a:spLocks noGrp="1"/>
          </p:cNvSpPr>
          <p:nvPr>
            <p:ph type="sldNum" sz="quarter" idx="12"/>
          </p:nvPr>
        </p:nvSpPr>
        <p:spPr/>
        <p:txBody>
          <a:bodyPr/>
          <a:lstStyle/>
          <a:p>
            <a:fld id="{3E8D9FF2-4304-DE4F-A1EF-21B636770A7D}" type="slidenum">
              <a:rPr lang="en-US" smtClean="0"/>
              <a:t>‹#›</a:t>
            </a:fld>
            <a:endParaRPr lang="en-US"/>
          </a:p>
        </p:txBody>
      </p:sp>
    </p:spTree>
    <p:extLst>
      <p:ext uri="{BB962C8B-B14F-4D97-AF65-F5344CB8AC3E}">
        <p14:creationId xmlns:p14="http://schemas.microsoft.com/office/powerpoint/2010/main" val="25924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2F283C-52F5-D89C-C756-95810FDBC8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D9D9A13-5116-5520-E2C2-DA712462C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EA760FF-DD7F-D303-FAB7-1A19AEB7EE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E2A77-E0EC-2141-A991-3EFD41AE2475}" type="datetimeFigureOut">
              <a:rPr lang="en-US" smtClean="0"/>
              <a:t>7/16/2025</a:t>
            </a:fld>
            <a:endParaRPr lang="en-US"/>
          </a:p>
        </p:txBody>
      </p:sp>
      <p:sp>
        <p:nvSpPr>
          <p:cNvPr id="5" name="Footer Placeholder 4">
            <a:extLst>
              <a:ext uri="{FF2B5EF4-FFF2-40B4-BE49-F238E27FC236}">
                <a16:creationId xmlns:a16="http://schemas.microsoft.com/office/drawing/2014/main" id="{5918268E-B2F9-0D32-C9E9-E2E92E4EA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3843A-B335-422B-F820-DAD21370B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D9FF2-4304-DE4F-A1EF-21B636770A7D}" type="slidenum">
              <a:rPr lang="en-US" smtClean="0"/>
              <a:t>‹#›</a:t>
            </a:fld>
            <a:endParaRPr lang="en-US"/>
          </a:p>
        </p:txBody>
      </p:sp>
    </p:spTree>
    <p:extLst>
      <p:ext uri="{BB962C8B-B14F-4D97-AF65-F5344CB8AC3E}">
        <p14:creationId xmlns:p14="http://schemas.microsoft.com/office/powerpoint/2010/main" val="3562594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licies.uoregon.edu/vol-1-governance/ch-2-legal-affairs/conflict-interest-conflict-commitment-and-outside-activities"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licies.uoregon.edu/vol-1-governance/ch-2-legal-affairs/conflict-interest-conflict-commitment-and-outside-activities"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licies.uoregon.edu/vol-1-governance/ch-2-legal-affairs/conflict-interest-conflict-commitment-and-outside-activities"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hyperlink" Target="https://research.uoregon.edu/manage/integrity-compliance/conflicts-interest-and-commitment/fcoi-what-must-be-disclosed" TargetMode="External"/><Relationship Id="rId2" Type="http://schemas.openxmlformats.org/officeDocument/2006/relationships/hyperlink" Target="https://policies.uoregon.edu/vol-2-academics-instruction-research/ch-6-research-general/research-financial-conflict-interest" TargetMode="Externa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oi.rap.uoregon.edu/" TargetMode="Externa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licies.uoregon.edu/vol-2-academics-instruction-research/ch-6-research-general/research-financial-conflict-interest" TargetMode="Externa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oregonlegislature.gov/bills_laws/ors/ors244.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olicies.uoregon.edu/vol-1-governance/ch-2-legal-affairs/conflict-interest-conflict-commitment-and-outside-activities"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research.uoregon.edu/manage/integrity-compliance/conflicts-interest-and-commitment/faqs" TargetMode="External"/><Relationship Id="rId4" Type="http://schemas.openxmlformats.org/officeDocument/2006/relationships/hyperlink" Target="https://coi.rap.uoregon.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regonlegislature.gov/bills_laws/ors/ors244.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research.uoregon.edu/manage/integrity-compliance/conflicts-interest-and-commitment/faqs"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policies.uoregon.edu/vol-1-governance/ch-2-legal-affairs/conflict-interest-conflict-commitment-and-outside-activities" TargetMode="External"/><Relationship Id="rId2" Type="http://schemas.openxmlformats.org/officeDocument/2006/relationships/hyperlink" Target="https://www.oregonlegislature.gov/bills_laws/ors/ors352.html" TargetMode="Externa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oregonlaws.org/ors/244.042" TargetMode="External"/><Relationship Id="rId2" Type="http://schemas.openxmlformats.org/officeDocument/2006/relationships/hyperlink" Target="https://www.oregonlaws.org/ors/244.025" TargetMode="Externa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licies.uoregon.edu/vol-1-governance/ch-2-legal-affairs/conflict-interest-conflict-commitment-and-outside-activities" TargetMode="Externa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A952A-C742-8EE4-B434-309A036EA525}"/>
              </a:ext>
            </a:extLst>
          </p:cNvPr>
          <p:cNvSpPr>
            <a:spLocks noGrp="1"/>
          </p:cNvSpPr>
          <p:nvPr>
            <p:ph type="ctrTitle"/>
          </p:nvPr>
        </p:nvSpPr>
        <p:spPr>
          <a:xfrm>
            <a:off x="1524000" y="1229360"/>
            <a:ext cx="9144000" cy="3235643"/>
          </a:xfrm>
        </p:spPr>
        <p:txBody>
          <a:bodyPr>
            <a:normAutofit fontScale="90000"/>
          </a:bodyPr>
          <a:lstStyle/>
          <a:p>
            <a:r>
              <a:rPr lang="en-US" dirty="0">
                <a:latin typeface="Source Sans Pro" panose="020B0503030403020204" pitchFamily="34" charset="0"/>
              </a:rPr>
              <a:t>Conflict of Interest, Conflict of Commitment, and Outside Activities Policy</a:t>
            </a:r>
            <a:br>
              <a:rPr lang="en-US" dirty="0">
                <a:latin typeface="Source Sans Pro" panose="020B0503030403020204" pitchFamily="34" charset="0"/>
              </a:rPr>
            </a:br>
            <a:r>
              <a:rPr lang="en-US" dirty="0">
                <a:latin typeface="Source Sans Pro" panose="020B0503030403020204" pitchFamily="34" charset="0"/>
              </a:rPr>
              <a:t>(COI/COC Policy)</a:t>
            </a:r>
          </a:p>
        </p:txBody>
      </p:sp>
      <p:sp>
        <p:nvSpPr>
          <p:cNvPr id="3" name="Subtitle 2">
            <a:extLst>
              <a:ext uri="{FF2B5EF4-FFF2-40B4-BE49-F238E27FC236}">
                <a16:creationId xmlns:a16="http://schemas.microsoft.com/office/drawing/2014/main" id="{90A67995-A6A6-B060-BE9B-51C8EDEBAB60}"/>
              </a:ext>
            </a:extLst>
          </p:cNvPr>
          <p:cNvSpPr>
            <a:spLocks noGrp="1"/>
          </p:cNvSpPr>
          <p:nvPr>
            <p:ph type="subTitle" idx="1"/>
          </p:nvPr>
        </p:nvSpPr>
        <p:spPr>
          <a:xfrm>
            <a:off x="1524000" y="4557078"/>
            <a:ext cx="9144000" cy="401002"/>
          </a:xfrm>
        </p:spPr>
        <p:txBody>
          <a:bodyPr>
            <a:normAutofit lnSpcReduction="10000"/>
          </a:bodyPr>
          <a:lstStyle/>
          <a:p>
            <a:r>
              <a:rPr lang="en-US" dirty="0"/>
              <a:t>July 2024</a:t>
            </a:r>
          </a:p>
        </p:txBody>
      </p:sp>
      <p:pic>
        <p:nvPicPr>
          <p:cNvPr id="5" name="Picture 4" descr="UO logo">
            <a:extLst>
              <a:ext uri="{FF2B5EF4-FFF2-40B4-BE49-F238E27FC236}">
                <a16:creationId xmlns:a16="http://schemas.microsoft.com/office/drawing/2014/main" id="{DEBB9748-1A6E-AD59-2B59-AFB97FA36A8A}"/>
              </a:ext>
            </a:extLst>
          </p:cNvPr>
          <p:cNvPicPr>
            <a:picLocks noChangeAspect="1"/>
          </p:cNvPicPr>
          <p:nvPr/>
        </p:nvPicPr>
        <p:blipFill>
          <a:blip r:embed="rId2"/>
          <a:stretch>
            <a:fillRect/>
          </a:stretch>
        </p:blipFill>
        <p:spPr>
          <a:xfrm>
            <a:off x="3092450" y="5833441"/>
            <a:ext cx="6007100" cy="571500"/>
          </a:xfrm>
          <a:prstGeom prst="rect">
            <a:avLst/>
          </a:prstGeom>
        </p:spPr>
      </p:pic>
    </p:spTree>
    <p:extLst>
      <p:ext uri="{BB962C8B-B14F-4D97-AF65-F5344CB8AC3E}">
        <p14:creationId xmlns:p14="http://schemas.microsoft.com/office/powerpoint/2010/main" val="57938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&amp; Approval (2)</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lnSpcReduction="10000"/>
          </a:bodyPr>
          <a:lstStyle/>
          <a:p>
            <a:pPr marL="0" lvl="0" indent="0" algn="l">
              <a:buNone/>
            </a:pPr>
            <a:r>
              <a:rPr lang="en-US" sz="2800" b="0" i="0" dirty="0"/>
              <a:t>As an independent consultant, a professor consults for a company to develop curricular supports in math for elementary students with limited English proficiency. </a:t>
            </a:r>
          </a:p>
          <a:p>
            <a:pPr marL="0" indent="0">
              <a:buNone/>
            </a:pPr>
            <a:endParaRPr lang="en-US" dirty="0"/>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lnSpcReduction="10000"/>
          </a:bodyPr>
          <a:lstStyle/>
          <a:p>
            <a:pPr marL="0" indent="0">
              <a:buNone/>
            </a:pPr>
            <a:r>
              <a:rPr lang="en-US" sz="2800" b="1" i="0" dirty="0"/>
              <a:t>Why This Requires Disclosure:</a:t>
            </a:r>
            <a:endParaRPr lang="en-US" dirty="0"/>
          </a:p>
          <a:p>
            <a:pPr marL="0" indent="0">
              <a:buNone/>
            </a:pPr>
            <a:r>
              <a:rPr lang="en-US" sz="2800" b="0" i="0" dirty="0"/>
              <a:t>Research and development doesn’t happen just in the hard sciences. Under the </a:t>
            </a:r>
            <a:r>
              <a:rPr lang="en-US" sz="2800" b="0" i="0" dirty="0">
                <a:hlinkClick r:id="rId2"/>
              </a:rPr>
              <a:t>COI/COC Policy</a:t>
            </a:r>
            <a:r>
              <a:rPr lang="en-US" sz="2800" b="0" i="0" dirty="0"/>
              <a:t>, research that becomes part of research and development or that could reasonably lead to technological improvements, inventions, or software must be disclosed and approved using a management plan. </a:t>
            </a: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A26D1F6D-5923-FC4E-E410-B9B699EC2ED9}"/>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17223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&amp; Approval (3)</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fontScale="85000" lnSpcReduction="20000"/>
          </a:bodyPr>
          <a:lstStyle/>
          <a:p>
            <a:pPr marL="0" lvl="0" indent="0" algn="l">
              <a:buNone/>
            </a:pPr>
            <a:r>
              <a:rPr lang="en-US" sz="2800" b="0" i="0" dirty="0"/>
              <a:t>An associate professor would like to hire a student she currently teaches to assist with a conference she is helping to organize for a professional association. The professor’s work with the professional association is part of her 20% service.</a:t>
            </a:r>
          </a:p>
          <a:p>
            <a:pPr marL="0" indent="0">
              <a:buNone/>
            </a:pPr>
            <a:endParaRPr lang="en-US" dirty="0"/>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vert="horz" lIns="91440" tIns="45720" rIns="91440" bIns="45720" rtlCol="0" anchor="t">
            <a:normAutofit fontScale="85000" lnSpcReduction="20000"/>
          </a:bodyPr>
          <a:lstStyle/>
          <a:p>
            <a:pPr marL="0" indent="0">
              <a:buNone/>
            </a:pPr>
            <a:r>
              <a:rPr lang="en-US" sz="2800" b="1" i="0" dirty="0"/>
              <a:t>Why This Requires Disclosure:</a:t>
            </a:r>
            <a:endParaRPr lang="en-US" dirty="0"/>
          </a:p>
          <a:p>
            <a:pPr marL="0" indent="0">
              <a:buNone/>
            </a:pPr>
            <a:r>
              <a:rPr lang="en-US" sz="2800" b="0" i="0" dirty="0">
                <a:latin typeface="Source Sans Pro"/>
                <a:ea typeface="Source Sans Pro"/>
              </a:rPr>
              <a:t>The professor’s work with the professional association would be exempt under the </a:t>
            </a:r>
            <a:r>
              <a:rPr lang="en-US" sz="2800" b="0" i="0" dirty="0">
                <a:latin typeface="Source Sans Pro"/>
                <a:ea typeface="Source Sans Pro"/>
                <a:hlinkClick r:id="rId2">
                  <a:extLst>
                    <a:ext uri="{A12FA001-AC4F-418D-AE19-62706E023703}">
                      <ahyp:hlinkClr xmlns:ahyp="http://schemas.microsoft.com/office/drawing/2018/hyperlinkcolor" val="tx"/>
                    </a:ext>
                  </a:extLst>
                </a:hlinkClick>
              </a:rPr>
              <a:t>COI/COC Policy </a:t>
            </a:r>
            <a:r>
              <a:rPr lang="en-US" sz="2800" b="0" i="0" dirty="0">
                <a:latin typeface="Source Sans Pro"/>
                <a:ea typeface="Source Sans Pro"/>
              </a:rPr>
              <a:t>since it is part of her service activities and thus not an outside activity. However, </a:t>
            </a:r>
            <a:r>
              <a:rPr lang="en-US" dirty="0">
                <a:latin typeface="Source Sans Pro"/>
                <a:ea typeface="Source Sans Pro"/>
              </a:rPr>
              <a:t>if the professor is going to hire the student through the professional association, employment</a:t>
            </a:r>
            <a:r>
              <a:rPr lang="en-US" sz="2800" b="0" i="0" dirty="0">
                <a:latin typeface="Source Sans Pro"/>
                <a:ea typeface="Source Sans Pro"/>
              </a:rPr>
              <a:t> of UO students who the employee currently teaches, directly supervises, or formally advises or employment of other UO employees the employee supervises in the execution of an outside activity requires disclosure and approval. </a:t>
            </a:r>
            <a:endParaRPr lang="en-US" sz="2800" dirty="0">
              <a:latin typeface="Source Sans Pro"/>
              <a:ea typeface="Source Sans Pro"/>
            </a:endParaRPr>
          </a:p>
          <a:p>
            <a:pPr marL="0" indent="0">
              <a:buNone/>
            </a:pP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80FBA70D-8955-A062-286C-43F05325B97D}"/>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1390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&amp; Approval (4)</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fontScale="70000" lnSpcReduction="20000"/>
          </a:bodyPr>
          <a:lstStyle/>
          <a:p>
            <a:pPr marL="0" lvl="0" indent="0" algn="l">
              <a:buNone/>
            </a:pPr>
            <a:r>
              <a:rPr lang="en-US" sz="2800" b="0" i="0" dirty="0"/>
              <a:t>A research assistant, in coordination with colleagues from other institutions, is launching a new nonprofit. There is a lot of work to do! He often finds himself reviewing nonprofit formation documents, responding to emails about the nonprofit, or drafting content for a new website in between meetings.</a:t>
            </a:r>
          </a:p>
          <a:p>
            <a:pPr marL="0" indent="0">
              <a:buNone/>
            </a:pPr>
            <a:endParaRPr lang="en-US" dirty="0"/>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fontScale="70000" lnSpcReduction="20000"/>
          </a:bodyPr>
          <a:lstStyle/>
          <a:p>
            <a:pPr marL="0" lvl="0" indent="0" algn="l">
              <a:buNone/>
            </a:pPr>
            <a:r>
              <a:rPr lang="en-US" sz="2800" b="1" i="0" dirty="0"/>
              <a:t>Why This Requires Disclosure:</a:t>
            </a:r>
          </a:p>
          <a:p>
            <a:pPr marL="0" lvl="0" indent="0" algn="l">
              <a:buNone/>
            </a:pPr>
            <a:r>
              <a:rPr lang="en-US" sz="2800" b="0" i="0" dirty="0"/>
              <a:t>This outside activity would rise to the level of managing or significantly participating in the day-to-day operations of an entity that carries on activity closely related to the employee’s UO job duties and/or within their field of expertise. Under the </a:t>
            </a:r>
            <a:r>
              <a:rPr lang="en-US" sz="2800" b="0" i="0" dirty="0">
                <a:hlinkClick r:id="rId2"/>
              </a:rPr>
              <a:t>COI/COC Policy</a:t>
            </a:r>
            <a:r>
              <a:rPr lang="en-US" sz="2800" b="0" i="0" dirty="0"/>
              <a:t>, disclosure and approval via a management plan is required.</a:t>
            </a:r>
          </a:p>
          <a:p>
            <a:pPr marL="0" lvl="0" indent="0" algn="l">
              <a:buNone/>
            </a:pPr>
            <a:r>
              <a:rPr lang="en-US" sz="2800" b="0" i="0" dirty="0"/>
              <a:t>In addition, there may be a conflict of commitment if the outside activity is interfering with his UO job duties. This analysis does not change just because he is not receiving payment nor because the outside entity is a nonprofit. The research assistant may also be using a UO laptop for the outside activity, and use of public resources in an outside activity is prohibited. </a:t>
            </a:r>
            <a:endParaRPr lang="en-US" sz="2800" dirty="0"/>
          </a:p>
          <a:p>
            <a:pPr marL="0" indent="0">
              <a:buNone/>
            </a:pP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17F57D23-6881-0C8F-E06B-7AA4527B3E3C}"/>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5093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&amp; Approval (5)</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fontScale="85000" lnSpcReduction="20000"/>
          </a:bodyPr>
          <a:lstStyle/>
          <a:p>
            <a:pPr marL="0" lvl="0" indent="0" algn="l">
              <a:buNone/>
            </a:pPr>
            <a:r>
              <a:rPr lang="en-US" sz="2800" b="0" i="0" dirty="0"/>
              <a:t>An associate professor and a postdoctoral scholar working in his lab have identified a novel drug delivery system. After working with Industry, Innovation, and Translation, they cannot identify an existing company who might be a good fit to license the technology. They decide to launch their own company to bring the technology to market.</a:t>
            </a:r>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fontScale="85000" lnSpcReduction="20000"/>
          </a:bodyPr>
          <a:lstStyle/>
          <a:p>
            <a:pPr marL="0" indent="0">
              <a:buNone/>
            </a:pPr>
            <a:r>
              <a:rPr lang="en-US" sz="2800" b="1" i="0" dirty="0"/>
              <a:t>Why This Requires Disclosure:</a:t>
            </a:r>
            <a:r>
              <a:rPr lang="en-US" sz="2800" b="0" i="0" dirty="0"/>
              <a:t> </a:t>
            </a:r>
          </a:p>
          <a:p>
            <a:pPr marL="0" indent="0">
              <a:buNone/>
            </a:pPr>
            <a:r>
              <a:rPr lang="en-US" sz="2800" b="0" i="0" dirty="0"/>
              <a:t>Equity ownership in an entity that carries on activities closely related to an employee’s job duties and/or within their field of expertise requires disclosure and approval via a management plan. Additional consideration must be made to ensure that public resources, such as lab space, laptops, or the time of graduate students working in the UO lab, are not used to benefit the spin-out company. Clear boundaries must also be made to protect the UO’s intellectual property and determine ownership of potential revisions or derivative works.</a:t>
            </a:r>
            <a:endParaRPr lang="en-US" sz="2800" dirty="0"/>
          </a:p>
          <a:p>
            <a:pPr marL="0" indent="0">
              <a:buNone/>
            </a:pP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19AEBB91-1A8E-56AE-F02C-E928C2C0A3EC}"/>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2370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&amp; Approval (6)</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idx="1"/>
          </p:nvPr>
        </p:nvSpPr>
        <p:spPr/>
        <p:txBody>
          <a:bodyPr>
            <a:normAutofit fontScale="92500" lnSpcReduction="20000"/>
          </a:bodyPr>
          <a:lstStyle/>
          <a:p>
            <a:pPr marL="0" lvl="0" indent="0" algn="l">
              <a:buNone/>
            </a:pPr>
            <a:r>
              <a:rPr lang="en-US" sz="2800" b="0" i="0" dirty="0"/>
              <a:t>Remember: If you also receive sponsored research funding, you are subject to the UO’s </a:t>
            </a:r>
            <a:r>
              <a:rPr lang="en-US" sz="2800" b="0" i="0" dirty="0">
                <a:hlinkClick r:id="rId2"/>
              </a:rPr>
              <a:t>Financial Conflict of Interest in Research Policy </a:t>
            </a:r>
            <a:r>
              <a:rPr lang="en-US" sz="2800" b="0" i="0" dirty="0"/>
              <a:t>(FCOI Policy).</a:t>
            </a:r>
          </a:p>
          <a:p>
            <a:pPr marL="0" lvl="0" indent="0" algn="l">
              <a:buNone/>
            </a:pPr>
            <a:endParaRPr lang="en-US" dirty="0"/>
          </a:p>
          <a:p>
            <a:pPr marL="0" lvl="0" indent="0" algn="l">
              <a:buNone/>
            </a:pPr>
            <a:r>
              <a:rPr lang="en-US" sz="2800" b="0" i="0" dirty="0"/>
              <a:t>You may be required to disclose outside activities and interests under the FCOI Policy. Learn more about </a:t>
            </a:r>
            <a:r>
              <a:rPr lang="en-US" sz="2800" b="0" i="0" dirty="0">
                <a:hlinkClick r:id="rId3"/>
              </a:rPr>
              <a:t>what must be disclosed under the FCOI Policy</a:t>
            </a:r>
            <a:r>
              <a:rPr lang="en-US" sz="2800" b="0" i="0" dirty="0"/>
              <a:t>.</a:t>
            </a:r>
          </a:p>
          <a:p>
            <a:pPr marL="0" lvl="0" indent="0" algn="l">
              <a:buNone/>
            </a:pPr>
            <a:endParaRPr lang="en-US" dirty="0"/>
          </a:p>
          <a:p>
            <a:pPr marL="0" lvl="0" indent="0" algn="l">
              <a:buNone/>
            </a:pPr>
            <a:r>
              <a:rPr lang="en-US" sz="2800" b="0" i="0" dirty="0"/>
              <a:t>Unsure if your outside activity requires disclosure and approval?</a:t>
            </a:r>
          </a:p>
          <a:p>
            <a:pPr marL="0" lvl="0" indent="0" algn="l">
              <a:buNone/>
            </a:pPr>
            <a:endParaRPr lang="en-US" sz="2800" b="0" i="0" dirty="0"/>
          </a:p>
          <a:p>
            <a:pPr marL="0" lvl="0" indent="0" algn="ctr">
              <a:buNone/>
            </a:pPr>
            <a:r>
              <a:rPr lang="en-US" dirty="0"/>
              <a:t>Ask us!</a:t>
            </a:r>
          </a:p>
          <a:p>
            <a:pPr marL="0" lvl="0" indent="0" algn="ctr">
              <a:buNone/>
            </a:pPr>
            <a:r>
              <a:rPr lang="en-US" sz="2800" b="0" i="0" dirty="0"/>
              <a:t>coi@uoregon.edu</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19AEBB91-1A8E-56AE-F02C-E928C2C0A3EC}"/>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210789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nSpc>
                <a:spcPct val="100000"/>
              </a:lnSpc>
            </a:pPr>
            <a:r>
              <a:rPr lang="en-US" sz="2000" dirty="0"/>
              <a:t>Disclosures must be made </a:t>
            </a:r>
            <a:r>
              <a:rPr lang="en-US" sz="2000" i="1" dirty="0"/>
              <a:t>before</a:t>
            </a:r>
            <a:r>
              <a:rPr lang="en-US" sz="2000" dirty="0"/>
              <a:t> the outside activity begins and annually updated if the employee has an outside activity resulting in a management plan.</a:t>
            </a:r>
          </a:p>
          <a:p>
            <a:pPr>
              <a:lnSpc>
                <a:spcPct val="100000"/>
              </a:lnSpc>
            </a:pPr>
            <a:r>
              <a:rPr lang="en-US" sz="2000" dirty="0"/>
              <a:t>Disclosures are submitted through the </a:t>
            </a:r>
            <a:r>
              <a:rPr lang="en-US" sz="2000" dirty="0">
                <a:hlinkClick r:id="rId2"/>
              </a:rPr>
              <a:t>Research Administration Portal </a:t>
            </a:r>
            <a:r>
              <a:rPr lang="en-US" sz="2000" dirty="0"/>
              <a:t>(RAP) at coi.rap.uoregon.edu. You will be prompted to enter your Duck ID.</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6" name="Rectangle 5">
            <a:extLst>
              <a:ext uri="{FF2B5EF4-FFF2-40B4-BE49-F238E27FC236}">
                <a16:creationId xmlns:a16="http://schemas.microsoft.com/office/drawing/2014/main" id="{A02F57F0-4A50-470D-DCB4-6967D1D6AF9D}"/>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721684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17" name="Title 1">
            <a:extLst>
              <a:ext uri="{FF2B5EF4-FFF2-40B4-BE49-F238E27FC236}">
                <a16:creationId xmlns:a16="http://schemas.microsoft.com/office/drawing/2014/main" id="{A109B227-6598-BA45-B83E-B94BF47BF93B}"/>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(2)</a:t>
            </a:r>
          </a:p>
        </p:txBody>
      </p:sp>
      <p:pic>
        <p:nvPicPr>
          <p:cNvPr id="14" name="Content Placeholder 13" descr="A screenshot of dashboard in the research administration portal">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522" b="11686"/>
          <a:stretch/>
        </p:blipFill>
        <p:spPr>
          <a:xfrm>
            <a:off x="1135944" y="1463040"/>
            <a:ext cx="9920112" cy="4061861"/>
          </a:xfrm>
        </p:spPr>
      </p:pic>
      <p:sp>
        <p:nvSpPr>
          <p:cNvPr id="15" name="Rectangle 14">
            <a:extLst>
              <a:ext uri="{FF2B5EF4-FFF2-40B4-BE49-F238E27FC236}">
                <a16:creationId xmlns:a16="http://schemas.microsoft.com/office/drawing/2014/main" id="{A7333C7C-4623-F5C0-9FB7-107F75965194}"/>
              </a:ext>
              <a:ext uri="{C183D7F6-B498-43B3-948B-1728B52AA6E4}">
                <adec:decorative xmlns:adec="http://schemas.microsoft.com/office/drawing/2017/decorative" val="1"/>
              </a:ext>
            </a:extLst>
          </p:cNvPr>
          <p:cNvSpPr/>
          <p:nvPr/>
        </p:nvSpPr>
        <p:spPr>
          <a:xfrm>
            <a:off x="4446872" y="3542097"/>
            <a:ext cx="1819174" cy="3561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AA9F9D-72B6-B966-3D78-46FECABC99D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19047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Title 1">
            <a:extLst>
              <a:ext uri="{FF2B5EF4-FFF2-40B4-BE49-F238E27FC236}">
                <a16:creationId xmlns:a16="http://schemas.microsoft.com/office/drawing/2014/main" id="{249A2011-A95E-827C-C2DD-292AC3AFA5B2}"/>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(3)</a:t>
            </a:r>
          </a:p>
        </p:txBody>
      </p:sp>
      <p:pic>
        <p:nvPicPr>
          <p:cNvPr id="14" name="Content Placeholder 13" descr="Screen shot of disclosure profile in the research administration portal">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004" b="8064"/>
          <a:stretch/>
        </p:blipFill>
        <p:spPr>
          <a:xfrm>
            <a:off x="1135944" y="1434165"/>
            <a:ext cx="9920112" cy="4292868"/>
          </a:xfrm>
        </p:spPr>
      </p:pic>
      <p:sp>
        <p:nvSpPr>
          <p:cNvPr id="4" name="Rectangle 3">
            <a:extLst>
              <a:ext uri="{FF2B5EF4-FFF2-40B4-BE49-F238E27FC236}">
                <a16:creationId xmlns:a16="http://schemas.microsoft.com/office/drawing/2014/main" id="{FE2D3CB8-A0F9-0122-2DAD-AF14CE8BB20F}"/>
              </a:ext>
              <a:ext uri="{C183D7F6-B498-43B3-948B-1728B52AA6E4}">
                <adec:decorative xmlns:adec="http://schemas.microsoft.com/office/drawing/2017/decorative" val="1"/>
              </a:ext>
            </a:extLst>
          </p:cNvPr>
          <p:cNvSpPr/>
          <p:nvPr/>
        </p:nvSpPr>
        <p:spPr>
          <a:xfrm>
            <a:off x="1328287" y="3522846"/>
            <a:ext cx="1819174" cy="3561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F8F433C-7E87-EFF6-7878-7373BA9D7C7A}"/>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21705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Title 1">
            <a:extLst>
              <a:ext uri="{FF2B5EF4-FFF2-40B4-BE49-F238E27FC236}">
                <a16:creationId xmlns:a16="http://schemas.microsoft.com/office/drawing/2014/main" id="{C5490D6C-0EDF-122B-4E9B-BD498BF10B09}"/>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(4)</a:t>
            </a:r>
          </a:p>
        </p:txBody>
      </p:sp>
      <p:pic>
        <p:nvPicPr>
          <p:cNvPr id="14" name="Content Placeholder 13" descr="Screenshot of disclosure instructions">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349" b="6856"/>
          <a:stretch/>
        </p:blipFill>
        <p:spPr>
          <a:xfrm>
            <a:off x="1135944" y="1453415"/>
            <a:ext cx="9920112" cy="4340993"/>
          </a:xfrm>
        </p:spPr>
      </p:pic>
      <p:sp>
        <p:nvSpPr>
          <p:cNvPr id="2" name="Rectangle 1">
            <a:extLst>
              <a:ext uri="{FF2B5EF4-FFF2-40B4-BE49-F238E27FC236}">
                <a16:creationId xmlns:a16="http://schemas.microsoft.com/office/drawing/2014/main" id="{D0368D7D-591F-7D21-8E26-E5E1FFF47D9A}"/>
              </a:ext>
              <a:ext uri="{C183D7F6-B498-43B3-948B-1728B52AA6E4}">
                <adec:decorative xmlns:adec="http://schemas.microsoft.com/office/drawing/2017/decorative" val="1"/>
              </a:ext>
            </a:extLst>
          </p:cNvPr>
          <p:cNvSpPr/>
          <p:nvPr/>
        </p:nvSpPr>
        <p:spPr>
          <a:xfrm>
            <a:off x="7979344" y="5048450"/>
            <a:ext cx="308008" cy="3561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8A3FF3-EAB9-4FA7-A595-292348E7F869}"/>
              </a:ext>
              <a:ext uri="{C183D7F6-B498-43B3-948B-1728B52AA6E4}">
                <adec:decorative xmlns:adec="http://schemas.microsoft.com/office/drawing/2017/decorative" val="1"/>
              </a:ext>
            </a:extLst>
          </p:cNvPr>
          <p:cNvSpPr/>
          <p:nvPr/>
        </p:nvSpPr>
        <p:spPr>
          <a:xfrm>
            <a:off x="9442384" y="5332392"/>
            <a:ext cx="1540041" cy="5101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AE75FD-0B2F-09B3-F710-96FD316DB35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720388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7" name="Title 1">
            <a:extLst>
              <a:ext uri="{FF2B5EF4-FFF2-40B4-BE49-F238E27FC236}">
                <a16:creationId xmlns:a16="http://schemas.microsoft.com/office/drawing/2014/main" id="{B5324AD9-AD76-5971-764F-4570D3B5F507}"/>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(5)</a:t>
            </a:r>
          </a:p>
        </p:txBody>
      </p:sp>
      <p:pic>
        <p:nvPicPr>
          <p:cNvPr id="14" name="Content Placeholder 13" descr="Screenshot of entering an outside activity in a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177" b="5821"/>
          <a:stretch/>
        </p:blipFill>
        <p:spPr>
          <a:xfrm>
            <a:off x="1135944" y="1443789"/>
            <a:ext cx="9920112" cy="4408371"/>
          </a:xfrm>
        </p:spPr>
      </p:pic>
      <p:sp>
        <p:nvSpPr>
          <p:cNvPr id="2" name="Rectangle 1">
            <a:extLst>
              <a:ext uri="{FF2B5EF4-FFF2-40B4-BE49-F238E27FC236}">
                <a16:creationId xmlns:a16="http://schemas.microsoft.com/office/drawing/2014/main" id="{3617A8B7-25E2-28A6-CC9D-76949A94AA34}"/>
              </a:ext>
              <a:ext uri="{C183D7F6-B498-43B3-948B-1728B52AA6E4}">
                <adec:decorative xmlns:adec="http://schemas.microsoft.com/office/drawing/2017/decorative" val="1"/>
              </a:ext>
            </a:extLst>
          </p:cNvPr>
          <p:cNvSpPr/>
          <p:nvPr/>
        </p:nvSpPr>
        <p:spPr>
          <a:xfrm>
            <a:off x="9554515" y="5351644"/>
            <a:ext cx="1540041" cy="5101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86146EB-D910-7292-D382-D3E530134329}"/>
              </a:ext>
              <a:ext uri="{C183D7F6-B498-43B3-948B-1728B52AA6E4}">
                <adec:decorative xmlns:adec="http://schemas.microsoft.com/office/drawing/2017/decorative" val="1"/>
              </a:ext>
            </a:extLst>
          </p:cNvPr>
          <p:cNvSpPr/>
          <p:nvPr/>
        </p:nvSpPr>
        <p:spPr>
          <a:xfrm>
            <a:off x="3368845" y="3214836"/>
            <a:ext cx="1540041" cy="2791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702885-CDA9-0454-52D4-F4FF0EEE3527}"/>
              </a:ext>
              <a:ext uri="{C183D7F6-B498-43B3-948B-1728B52AA6E4}">
                <adec:decorative xmlns:adec="http://schemas.microsoft.com/office/drawing/2017/decorative" val="1"/>
              </a:ext>
            </a:extLst>
          </p:cNvPr>
          <p:cNvSpPr/>
          <p:nvPr/>
        </p:nvSpPr>
        <p:spPr>
          <a:xfrm>
            <a:off x="3561349" y="3792350"/>
            <a:ext cx="567890" cy="4042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CFFA29-737C-FE4A-C9B5-BCB527C881EE}"/>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87154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A6582D6-C187-68E3-1D36-4C6E41C57E20}"/>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7A40"/>
                </a:solidFill>
                <a:effectLst/>
                <a:uLnTx/>
                <a:uFillTx/>
                <a:latin typeface="Source Sans Pro" panose="020B0503030403020204" pitchFamily="34" charset="0"/>
                <a:ea typeface="+mj-ea"/>
                <a:cs typeface="+mj-cs"/>
              </a:rPr>
              <a:t>Overview</a:t>
            </a:r>
          </a:p>
        </p:txBody>
      </p:sp>
      <p:graphicFrame>
        <p:nvGraphicFramePr>
          <p:cNvPr id="8" name="Content Placeholder 2" descr="Icon for COI/COC Policy, Icon for Common Activities Requiring Disclosure, Icon for How to Submit a Disclosure, Icon for Management Plan Process">
            <a:extLst>
              <a:ext uri="{FF2B5EF4-FFF2-40B4-BE49-F238E27FC236}">
                <a16:creationId xmlns:a16="http://schemas.microsoft.com/office/drawing/2014/main" id="{082F9B02-CF84-6858-E05F-B5153801C3F1}"/>
              </a:ext>
            </a:extLst>
          </p:cNvPr>
          <p:cNvGraphicFramePr>
            <a:graphicFrameLocks/>
          </p:cNvGraphicFramePr>
          <p:nvPr>
            <p:extLst>
              <p:ext uri="{D42A27DB-BD31-4B8C-83A1-F6EECF244321}">
                <p14:modId xmlns:p14="http://schemas.microsoft.com/office/powerpoint/2010/main" val="196286700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2E7E28E-76AB-42F1-B870-C6FE6A2F9D6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762192" y="5988285"/>
            <a:ext cx="1183216" cy="647229"/>
          </a:xfrm>
          <a:prstGeom prst="rect">
            <a:avLst/>
          </a:prstGeom>
        </p:spPr>
      </p:pic>
    </p:spTree>
    <p:extLst>
      <p:ext uri="{BB962C8B-B14F-4D97-AF65-F5344CB8AC3E}">
        <p14:creationId xmlns:p14="http://schemas.microsoft.com/office/powerpoint/2010/main" val="407698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D0767C9-1AE5-D0BF-7AA9-1EB40763E4C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(6)</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pic>
        <p:nvPicPr>
          <p:cNvPr id="14" name="Content Placeholder 13" descr="Screenshot of adding an entity to a disclosure">
            <a:extLst>
              <a:ext uri="{FF2B5EF4-FFF2-40B4-BE49-F238E27FC236}">
                <a16:creationId xmlns:a16="http://schemas.microsoft.com/office/drawing/2014/main" id="{A0450922-0AD4-144E-3E9B-5FAC57FC8D2E}"/>
              </a:ext>
              <a:ext uri="{C183D7F6-B498-43B3-948B-1728B52AA6E4}">
                <adec:decorative xmlns:adec="http://schemas.microsoft.com/office/drawing/2017/decorative" val="0"/>
              </a:ext>
            </a:extLst>
          </p:cNvPr>
          <p:cNvPicPr>
            <a:picLocks noGrp="1" noChangeAspect="1"/>
          </p:cNvPicPr>
          <p:nvPr>
            <p:ph idx="1"/>
          </p:nvPr>
        </p:nvPicPr>
        <p:blipFill rotWithShape="1">
          <a:blip r:embed="rId3"/>
          <a:srcRect t="15349" b="5821"/>
          <a:stretch/>
        </p:blipFill>
        <p:spPr>
          <a:xfrm>
            <a:off x="1135944" y="1453415"/>
            <a:ext cx="9920112" cy="4398745"/>
          </a:xfrm>
        </p:spPr>
      </p:pic>
      <p:sp>
        <p:nvSpPr>
          <p:cNvPr id="2" name="Rectangle 1">
            <a:extLst>
              <a:ext uri="{FF2B5EF4-FFF2-40B4-BE49-F238E27FC236}">
                <a16:creationId xmlns:a16="http://schemas.microsoft.com/office/drawing/2014/main" id="{10EC8617-C9DD-9637-CB37-84225A446869}"/>
              </a:ext>
              <a:ext uri="{C183D7F6-B498-43B3-948B-1728B52AA6E4}">
                <adec:decorative xmlns:adec="http://schemas.microsoft.com/office/drawing/2017/decorative" val="1"/>
              </a:ext>
            </a:extLst>
          </p:cNvPr>
          <p:cNvSpPr/>
          <p:nvPr/>
        </p:nvSpPr>
        <p:spPr>
          <a:xfrm>
            <a:off x="4555959" y="2204182"/>
            <a:ext cx="2807367" cy="14822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42915C-5A6A-5616-8E1E-4C7C4A13C100}"/>
              </a:ext>
              <a:ext uri="{C183D7F6-B498-43B3-948B-1728B52AA6E4}">
                <adec:decorative xmlns:adec="http://schemas.microsoft.com/office/drawing/2017/decorative" val="1"/>
              </a:ext>
            </a:extLst>
          </p:cNvPr>
          <p:cNvSpPr/>
          <p:nvPr/>
        </p:nvSpPr>
        <p:spPr>
          <a:xfrm>
            <a:off x="4555959" y="3739415"/>
            <a:ext cx="2807367" cy="89996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963D04-88FC-78AB-B28F-80085234C803}"/>
              </a:ext>
              <a:ext uri="{C183D7F6-B498-43B3-948B-1728B52AA6E4}">
                <adec:decorative xmlns:adec="http://schemas.microsoft.com/office/drawing/2017/decorative" val="1"/>
              </a:ext>
            </a:extLst>
          </p:cNvPr>
          <p:cNvSpPr/>
          <p:nvPr/>
        </p:nvSpPr>
        <p:spPr>
          <a:xfrm>
            <a:off x="10857299" y="5256763"/>
            <a:ext cx="269505" cy="647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9C0563-15C8-8DE3-120B-5D971014C95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28587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Title 1">
            <a:extLst>
              <a:ext uri="{FF2B5EF4-FFF2-40B4-BE49-F238E27FC236}">
                <a16:creationId xmlns:a16="http://schemas.microsoft.com/office/drawing/2014/main" id="{C4BF8594-9B8B-62B4-39DF-2F117CEF9C8A}"/>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(7)</a:t>
            </a:r>
          </a:p>
        </p:txBody>
      </p:sp>
      <p:pic>
        <p:nvPicPr>
          <p:cNvPr id="14" name="Content Placeholder 13" descr="Screenshot of selecting the disclosure type">
            <a:extLst>
              <a:ext uri="{FF2B5EF4-FFF2-40B4-BE49-F238E27FC236}">
                <a16:creationId xmlns:a16="http://schemas.microsoft.com/office/drawing/2014/main" id="{A0450922-0AD4-144E-3E9B-5FAC57FC8D2E}"/>
              </a:ext>
              <a:ext uri="{C183D7F6-B498-43B3-948B-1728B52AA6E4}">
                <adec:decorative xmlns:adec="http://schemas.microsoft.com/office/drawing/2017/decorative" val="0"/>
              </a:ext>
            </a:extLst>
          </p:cNvPr>
          <p:cNvPicPr>
            <a:picLocks noGrp="1" noChangeAspect="1"/>
          </p:cNvPicPr>
          <p:nvPr>
            <p:ph idx="1"/>
          </p:nvPr>
        </p:nvPicPr>
        <p:blipFill rotWithShape="1">
          <a:blip r:embed="rId3"/>
          <a:srcRect t="15349" b="5131"/>
          <a:stretch/>
        </p:blipFill>
        <p:spPr>
          <a:xfrm>
            <a:off x="1135944" y="1453415"/>
            <a:ext cx="9920112" cy="4437246"/>
          </a:xfrm>
        </p:spPr>
      </p:pic>
      <p:sp>
        <p:nvSpPr>
          <p:cNvPr id="2" name="Rectangle 1">
            <a:extLst>
              <a:ext uri="{FF2B5EF4-FFF2-40B4-BE49-F238E27FC236}">
                <a16:creationId xmlns:a16="http://schemas.microsoft.com/office/drawing/2014/main" id="{A44FBA29-45E7-45C5-D6B9-57CC93271011}"/>
              </a:ext>
              <a:ext uri="{C183D7F6-B498-43B3-948B-1728B52AA6E4}">
                <adec:decorative xmlns:adec="http://schemas.microsoft.com/office/drawing/2017/decorative" val="1"/>
              </a:ext>
            </a:extLst>
          </p:cNvPr>
          <p:cNvSpPr/>
          <p:nvPr/>
        </p:nvSpPr>
        <p:spPr>
          <a:xfrm>
            <a:off x="4870384" y="2117554"/>
            <a:ext cx="1540041" cy="33880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F369878-26B5-2753-30CD-BC4F8BF592B1}"/>
              </a:ext>
              <a:ext uri="{C183D7F6-B498-43B3-948B-1728B52AA6E4}">
                <adec:decorative xmlns:adec="http://schemas.microsoft.com/office/drawing/2017/decorative" val="1"/>
              </a:ext>
            </a:extLst>
          </p:cNvPr>
          <p:cNvSpPr/>
          <p:nvPr/>
        </p:nvSpPr>
        <p:spPr>
          <a:xfrm>
            <a:off x="10857299" y="5256763"/>
            <a:ext cx="269505" cy="647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5FD24C-690F-97E5-6AB1-DF2137AF4EA7}"/>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929647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8" name="Title 1">
            <a:extLst>
              <a:ext uri="{FF2B5EF4-FFF2-40B4-BE49-F238E27FC236}">
                <a16:creationId xmlns:a16="http://schemas.microsoft.com/office/drawing/2014/main" id="{7C446B8C-F76A-0A5C-EFF3-23A92A8F5C0F}"/>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(8)</a:t>
            </a:r>
          </a:p>
        </p:txBody>
      </p:sp>
      <p:pic>
        <p:nvPicPr>
          <p:cNvPr id="14" name="Content Placeholder 13" descr="Screenshot of entering information about outside employment">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695" b="5993"/>
          <a:stretch/>
        </p:blipFill>
        <p:spPr>
          <a:xfrm>
            <a:off x="1135944" y="1472665"/>
            <a:ext cx="9920112" cy="4369870"/>
          </a:xfrm>
        </p:spPr>
      </p:pic>
      <p:sp>
        <p:nvSpPr>
          <p:cNvPr id="2" name="Rectangle 1">
            <a:extLst>
              <a:ext uri="{FF2B5EF4-FFF2-40B4-BE49-F238E27FC236}">
                <a16:creationId xmlns:a16="http://schemas.microsoft.com/office/drawing/2014/main" id="{E1730FC7-A23E-7E08-E99E-2BC702ABBE99}"/>
              </a:ext>
              <a:ext uri="{C183D7F6-B498-43B3-948B-1728B52AA6E4}">
                <adec:decorative xmlns:adec="http://schemas.microsoft.com/office/drawing/2017/decorative" val="1"/>
              </a:ext>
            </a:extLst>
          </p:cNvPr>
          <p:cNvSpPr/>
          <p:nvPr/>
        </p:nvSpPr>
        <p:spPr>
          <a:xfrm>
            <a:off x="10857299" y="5256763"/>
            <a:ext cx="269505" cy="647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87691A-3C39-0A76-BE7D-E6DD0BF1946D}"/>
              </a:ext>
              <a:ext uri="{C183D7F6-B498-43B3-948B-1728B52AA6E4}">
                <adec:decorative xmlns:adec="http://schemas.microsoft.com/office/drawing/2017/decorative" val="1"/>
              </a:ext>
            </a:extLst>
          </p:cNvPr>
          <p:cNvSpPr/>
          <p:nvPr/>
        </p:nvSpPr>
        <p:spPr>
          <a:xfrm>
            <a:off x="4584835" y="2218624"/>
            <a:ext cx="4337784" cy="640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5C0C404-F50D-505E-C47A-F98A28BE480C}"/>
              </a:ext>
              <a:ext uri="{C183D7F6-B498-43B3-948B-1728B52AA6E4}">
                <adec:decorative xmlns:adec="http://schemas.microsoft.com/office/drawing/2017/decorative" val="1"/>
              </a:ext>
            </a:extLst>
          </p:cNvPr>
          <p:cNvSpPr/>
          <p:nvPr/>
        </p:nvSpPr>
        <p:spPr>
          <a:xfrm>
            <a:off x="4584835" y="2858703"/>
            <a:ext cx="4337784" cy="6400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65ECBC3-EC60-BDD8-107D-354E06ABCC5E}"/>
              </a:ext>
              <a:ext uri="{C183D7F6-B498-43B3-948B-1728B52AA6E4}">
                <adec:decorative xmlns:adec="http://schemas.microsoft.com/office/drawing/2017/decorative" val="1"/>
              </a:ext>
            </a:extLst>
          </p:cNvPr>
          <p:cNvSpPr/>
          <p:nvPr/>
        </p:nvSpPr>
        <p:spPr>
          <a:xfrm>
            <a:off x="4584835" y="3498781"/>
            <a:ext cx="4337784" cy="18865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BBB37B-1248-2E53-1D9B-986342712DEB}"/>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185565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Title 1">
            <a:extLst>
              <a:ext uri="{FF2B5EF4-FFF2-40B4-BE49-F238E27FC236}">
                <a16:creationId xmlns:a16="http://schemas.microsoft.com/office/drawing/2014/main" id="{4661A522-E558-38EA-F87C-B6176A4BB9D7}"/>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(9)</a:t>
            </a:r>
          </a:p>
        </p:txBody>
      </p:sp>
      <p:pic>
        <p:nvPicPr>
          <p:cNvPr id="14" name="Content Placeholder 13" descr="screenshot of completing a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158" b="6338"/>
          <a:stretch/>
        </p:blipFill>
        <p:spPr>
          <a:xfrm>
            <a:off x="1135944" y="1442741"/>
            <a:ext cx="9920112" cy="4380543"/>
          </a:xfrm>
        </p:spPr>
      </p:pic>
      <p:sp>
        <p:nvSpPr>
          <p:cNvPr id="2" name="Rectangle 1">
            <a:extLst>
              <a:ext uri="{FF2B5EF4-FFF2-40B4-BE49-F238E27FC236}">
                <a16:creationId xmlns:a16="http://schemas.microsoft.com/office/drawing/2014/main" id="{E8B74D04-63C3-0610-2657-D75A6DCE4E36}"/>
              </a:ext>
              <a:ext uri="{C183D7F6-B498-43B3-948B-1728B52AA6E4}">
                <adec:decorative xmlns:adec="http://schemas.microsoft.com/office/drawing/2017/decorative" val="1"/>
              </a:ext>
            </a:extLst>
          </p:cNvPr>
          <p:cNvSpPr/>
          <p:nvPr/>
        </p:nvSpPr>
        <p:spPr>
          <a:xfrm>
            <a:off x="4594460" y="4114801"/>
            <a:ext cx="4520664" cy="6689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03A6BA1-C0AD-30BF-AC28-D5FD78C844F7}"/>
              </a:ext>
              <a:ext uri="{C183D7F6-B498-43B3-948B-1728B52AA6E4}">
                <adec:decorative xmlns:adec="http://schemas.microsoft.com/office/drawing/2017/decorative" val="1"/>
              </a:ext>
            </a:extLst>
          </p:cNvPr>
          <p:cNvSpPr/>
          <p:nvPr/>
        </p:nvSpPr>
        <p:spPr>
          <a:xfrm>
            <a:off x="8325853" y="5486399"/>
            <a:ext cx="606392" cy="33688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0505E8-5C72-5713-0C6C-32A6F98F9462}"/>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928358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Title 1">
            <a:extLst>
              <a:ext uri="{FF2B5EF4-FFF2-40B4-BE49-F238E27FC236}">
                <a16:creationId xmlns:a16="http://schemas.microsoft.com/office/drawing/2014/main" id="{74EEBAA4-4B0D-2506-1CC7-693DAC2A48A5}"/>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(10)</a:t>
            </a:r>
          </a:p>
        </p:txBody>
      </p:sp>
      <p:pic>
        <p:nvPicPr>
          <p:cNvPr id="14" name="Content Placeholder 13" descr="Screenshot of submiting a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522" b="5821"/>
          <a:stretch/>
        </p:blipFill>
        <p:spPr>
          <a:xfrm>
            <a:off x="1135944" y="1463041"/>
            <a:ext cx="9920112" cy="4389120"/>
          </a:xfrm>
        </p:spPr>
      </p:pic>
      <p:sp>
        <p:nvSpPr>
          <p:cNvPr id="2" name="Rectangle 1">
            <a:extLst>
              <a:ext uri="{FF2B5EF4-FFF2-40B4-BE49-F238E27FC236}">
                <a16:creationId xmlns:a16="http://schemas.microsoft.com/office/drawing/2014/main" id="{5A7BC7BA-E45C-7FAB-5531-1B60EFE6D79F}"/>
              </a:ext>
              <a:ext uri="{C183D7F6-B498-43B3-948B-1728B52AA6E4}">
                <adec:decorative xmlns:adec="http://schemas.microsoft.com/office/drawing/2017/decorative" val="1"/>
              </a:ext>
            </a:extLst>
          </p:cNvPr>
          <p:cNvSpPr/>
          <p:nvPr/>
        </p:nvSpPr>
        <p:spPr>
          <a:xfrm>
            <a:off x="7000777" y="3277403"/>
            <a:ext cx="2066222" cy="4283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FB9138-78BE-EF8A-C642-32436E355287}"/>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464044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Title 1">
            <a:extLst>
              <a:ext uri="{FF2B5EF4-FFF2-40B4-BE49-F238E27FC236}">
                <a16:creationId xmlns:a16="http://schemas.microsoft.com/office/drawing/2014/main" id="{0284C044-CBE1-AB6A-9FAD-8EE0BA694BEA}"/>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(11)</a:t>
            </a:r>
          </a:p>
        </p:txBody>
      </p:sp>
      <p:pic>
        <p:nvPicPr>
          <p:cNvPr id="14" name="Content Placeholder 13" descr="Screenshot of final submission of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9830" b="6166"/>
          <a:stretch/>
        </p:blipFill>
        <p:spPr>
          <a:xfrm>
            <a:off x="1442266" y="1442741"/>
            <a:ext cx="9307467" cy="4398013"/>
          </a:xfrm>
        </p:spPr>
      </p:pic>
      <p:sp>
        <p:nvSpPr>
          <p:cNvPr id="2" name="Rectangle 1">
            <a:extLst>
              <a:ext uri="{FF2B5EF4-FFF2-40B4-BE49-F238E27FC236}">
                <a16:creationId xmlns:a16="http://schemas.microsoft.com/office/drawing/2014/main" id="{9E92E244-0C5D-D152-C190-DEB9D0AFE507}"/>
              </a:ext>
              <a:ext uri="{C183D7F6-B498-43B3-948B-1728B52AA6E4}">
                <adec:decorative xmlns:adec="http://schemas.microsoft.com/office/drawing/2017/decorative" val="1"/>
              </a:ext>
            </a:extLst>
          </p:cNvPr>
          <p:cNvSpPr/>
          <p:nvPr/>
        </p:nvSpPr>
        <p:spPr>
          <a:xfrm>
            <a:off x="9469884" y="3919087"/>
            <a:ext cx="548639" cy="29357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393D56E-C60F-0A48-C3D5-F88D320CB7E9}"/>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624186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Title 1">
            <a:extLst>
              <a:ext uri="{FF2B5EF4-FFF2-40B4-BE49-F238E27FC236}">
                <a16:creationId xmlns:a16="http://schemas.microsoft.com/office/drawing/2014/main" id="{EDCD184A-7EC8-6F55-56F8-539A04831424}"/>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How to Disclose an Outside Activity (12)</a:t>
            </a:r>
          </a:p>
        </p:txBody>
      </p:sp>
      <p:pic>
        <p:nvPicPr>
          <p:cNvPr id="14" name="Content Placeholder 13" descr="Screenshot confirming submission of disclosure">
            <a:extLst>
              <a:ext uri="{FF2B5EF4-FFF2-40B4-BE49-F238E27FC236}">
                <a16:creationId xmlns:a16="http://schemas.microsoft.com/office/drawing/2014/main" id="{A0450922-0AD4-144E-3E9B-5FAC57FC8D2E}"/>
              </a:ext>
            </a:extLst>
          </p:cNvPr>
          <p:cNvPicPr>
            <a:picLocks noGrp="1" noChangeAspect="1"/>
          </p:cNvPicPr>
          <p:nvPr>
            <p:ph idx="1"/>
          </p:nvPr>
        </p:nvPicPr>
        <p:blipFill rotWithShape="1">
          <a:blip r:embed="rId3"/>
          <a:srcRect t="15177" b="6511"/>
          <a:stretch/>
        </p:blipFill>
        <p:spPr>
          <a:xfrm>
            <a:off x="1135944" y="1443789"/>
            <a:ext cx="9920112" cy="4369870"/>
          </a:xfrm>
        </p:spPr>
      </p:pic>
      <p:sp>
        <p:nvSpPr>
          <p:cNvPr id="2" name="Rectangle 1">
            <a:extLst>
              <a:ext uri="{FF2B5EF4-FFF2-40B4-BE49-F238E27FC236}">
                <a16:creationId xmlns:a16="http://schemas.microsoft.com/office/drawing/2014/main" id="{9B3D770F-2431-442D-7E6B-1C76CC575AD9}"/>
              </a:ext>
              <a:ext uri="{C183D7F6-B498-43B3-948B-1728B52AA6E4}">
                <adec:decorative xmlns:adec="http://schemas.microsoft.com/office/drawing/2017/decorative" val="1"/>
              </a:ext>
            </a:extLst>
          </p:cNvPr>
          <p:cNvSpPr/>
          <p:nvPr/>
        </p:nvSpPr>
        <p:spPr>
          <a:xfrm>
            <a:off x="1447000" y="2805764"/>
            <a:ext cx="1748588" cy="7267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B375BB5-9F67-DEBB-F7BC-973DD56CDFC6}"/>
              </a:ext>
              <a:ext uri="{C183D7F6-B498-43B3-948B-1728B52AA6E4}">
                <adec:decorative xmlns:adec="http://schemas.microsoft.com/office/drawing/2017/decorative" val="1"/>
              </a:ext>
            </a:extLst>
          </p:cNvPr>
          <p:cNvSpPr/>
          <p:nvPr/>
        </p:nvSpPr>
        <p:spPr>
          <a:xfrm>
            <a:off x="838199" y="613070"/>
            <a:ext cx="829671" cy="8296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13704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30" cy="1325563"/>
          </a:xfrm>
        </p:spPr>
        <p:txBody>
          <a:bodyPr/>
          <a:lstStyle/>
          <a:p>
            <a:r>
              <a:rPr lang="en-US" dirty="0">
                <a:solidFill>
                  <a:srgbClr val="007A40"/>
                </a:solidFill>
                <a:latin typeface="Source Sans Pro" panose="020B0503030403020204" pitchFamily="34" charset="0"/>
              </a:rPr>
              <a:t>What Happens With Your Disclosure</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nSpc>
                <a:spcPct val="100000"/>
              </a:lnSpc>
            </a:pPr>
            <a:r>
              <a:rPr lang="en-US" sz="2000" dirty="0"/>
              <a:t>Conflict of Interest Office reviews disclosures within 3 business days. Management plan drafts are ready within 1-2 weeks.</a:t>
            </a:r>
          </a:p>
          <a:p>
            <a:pPr>
              <a:lnSpc>
                <a:spcPct val="100000"/>
              </a:lnSpc>
            </a:pPr>
            <a:r>
              <a:rPr lang="en-US" sz="2000" dirty="0"/>
              <a:t>If no conflict is identified, employee will not hear from our office.</a:t>
            </a:r>
          </a:p>
          <a:p>
            <a:pPr>
              <a:lnSpc>
                <a:spcPct val="100000"/>
              </a:lnSpc>
            </a:pPr>
            <a:r>
              <a:rPr lang="en-US" sz="2000" dirty="0"/>
              <a:t>If a conflict is identified, employee  will receive an email with next steps: the management plan.</a:t>
            </a:r>
          </a:p>
          <a:p>
            <a:pPr>
              <a:lnSpc>
                <a:spcPct val="100000"/>
              </a:lnSpc>
            </a:pPr>
            <a:r>
              <a:rPr lang="en-US" sz="2000" dirty="0"/>
              <a:t>Disclosures in which a conflict is identified are subject to public records requests. Some responses to disclosure questions request amounts of compensation. It is OK to provide a range estimate. The compensation does not affect a COI/COC determination, but may be required under the </a:t>
            </a:r>
            <a:r>
              <a:rPr lang="en-US" sz="2000" dirty="0">
                <a:hlinkClick r:id="rId2"/>
              </a:rPr>
              <a:t>Financial Conflict of Interest in Research Policy</a:t>
            </a:r>
            <a:r>
              <a:rPr lang="en-US" sz="2000" dirty="0"/>
              <a:t>, which applies to all researchers receiving sponsored awards.</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BFFB3BE0-77D2-3D6B-984C-9433ECAB8E90}"/>
              </a:ext>
              <a:ext uri="{C183D7F6-B498-43B3-948B-1728B52AA6E4}">
                <adec:decorative xmlns:adec="http://schemas.microsoft.com/office/drawing/2017/decorative" val="1"/>
              </a:ext>
            </a:extLst>
          </p:cNvPr>
          <p:cNvSpPr/>
          <p:nvPr/>
        </p:nvSpPr>
        <p:spPr>
          <a:xfrm>
            <a:off x="838200" y="61307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187939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Management Plan Process (1)</a:t>
            </a:r>
          </a:p>
        </p:txBody>
      </p:sp>
      <p:graphicFrame>
        <p:nvGraphicFramePr>
          <p:cNvPr id="4" name="Content Placeholder 3" descr="Flowchart of management plan process. Step 1: COI Office drafts plan. Step 2: IIT approves the intellectual property section of the plan. Step 3: Employee reviews plan and provides feedback. Step 4: Signatories review plan and provide feedback. Step 5: Signatories approve plan in the RAP. Step 6: Employee accepts plan in the RAP. Step 7: Employee may begin the outside activity.">
            <a:extLst>
              <a:ext uri="{FF2B5EF4-FFF2-40B4-BE49-F238E27FC236}">
                <a16:creationId xmlns:a16="http://schemas.microsoft.com/office/drawing/2014/main" id="{EC0F6997-40EB-2DE1-9B80-A5CD0119149C}"/>
              </a:ext>
            </a:extLst>
          </p:cNvPr>
          <p:cNvGraphicFramePr>
            <a:graphicFrameLocks noGrp="1"/>
          </p:cNvGraphicFramePr>
          <p:nvPr>
            <p:ph idx="1"/>
            <p:extLst>
              <p:ext uri="{D42A27DB-BD31-4B8C-83A1-F6EECF244321}">
                <p14:modId xmlns:p14="http://schemas.microsoft.com/office/powerpoint/2010/main" val="41858100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762192" y="5988285"/>
            <a:ext cx="1183216" cy="647229"/>
          </a:xfrm>
          <a:prstGeom prst="rect">
            <a:avLst/>
          </a:prstGeom>
        </p:spPr>
      </p:pic>
      <p:sp>
        <p:nvSpPr>
          <p:cNvPr id="3" name="Rectangle 2">
            <a:extLst>
              <a:ext uri="{FF2B5EF4-FFF2-40B4-BE49-F238E27FC236}">
                <a16:creationId xmlns:a16="http://schemas.microsoft.com/office/drawing/2014/main" id="{A3596C88-FD62-418F-C410-0F0A434AE587}"/>
              </a:ext>
              <a:ext uri="{C183D7F6-B498-43B3-948B-1728B52AA6E4}">
                <adec:decorative xmlns:adec="http://schemas.microsoft.com/office/drawing/2017/decorative" val="1"/>
              </a:ext>
            </a:extLst>
          </p:cNvPr>
          <p:cNvSpPr/>
          <p:nvPr/>
        </p:nvSpPr>
        <p:spPr>
          <a:xfrm>
            <a:off x="838200" y="613070"/>
            <a:ext cx="829671" cy="829671"/>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482726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Management Plan Process (2)</a:t>
            </a:r>
          </a:p>
        </p:txBody>
      </p:sp>
      <p:pic>
        <p:nvPicPr>
          <p:cNvPr id="5" name="Picture 4" descr="UO logo">
            <a:extLst>
              <a:ext uri="{FF2B5EF4-FFF2-40B4-BE49-F238E27FC236}">
                <a16:creationId xmlns:a16="http://schemas.microsoft.com/office/drawing/2014/main" id="{25F2EF81-665B-8FA2-0CBC-C3AE046EC0EB}"/>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Content Placeholder 5">
            <a:extLst>
              <a:ext uri="{FF2B5EF4-FFF2-40B4-BE49-F238E27FC236}">
                <a16:creationId xmlns:a16="http://schemas.microsoft.com/office/drawing/2014/main" id="{4579EA1B-E9C6-5EF1-C2B2-1CF55A8097B8}"/>
              </a:ext>
              <a:ext uri="{C183D7F6-B498-43B3-948B-1728B52AA6E4}">
                <adec:decorative xmlns:adec="http://schemas.microsoft.com/office/drawing/2017/decorative" val="1"/>
              </a:ext>
            </a:extLst>
          </p:cNvPr>
          <p:cNvSpPr>
            <a:spLocks noGrp="1"/>
          </p:cNvSpPr>
          <p:nvPr>
            <p:ph idx="1"/>
          </p:nvPr>
        </p:nvSpPr>
        <p:spPr/>
        <p:txBody>
          <a:bodyPr/>
          <a:lstStyle/>
          <a:p>
            <a:r>
              <a:rPr lang="en-US" dirty="0"/>
              <a:t>Depending on how quickly COI Office hears back from employee and signatories, process from start to finish can take as little as two weeks or as many as six.</a:t>
            </a:r>
          </a:p>
          <a:p>
            <a:r>
              <a:rPr lang="en-US" dirty="0"/>
              <a:t>Employee can always view track changes and comments in the </a:t>
            </a:r>
            <a:r>
              <a:rPr lang="en-US" dirty="0" err="1"/>
              <a:t>Sharepoint</a:t>
            </a:r>
            <a:r>
              <a:rPr lang="en-US" dirty="0"/>
              <a:t> document.</a:t>
            </a:r>
          </a:p>
          <a:p>
            <a:r>
              <a:rPr lang="en-US" dirty="0"/>
              <a:t>Management plans are subject to public records requests.</a:t>
            </a:r>
          </a:p>
        </p:txBody>
      </p:sp>
      <p:sp>
        <p:nvSpPr>
          <p:cNvPr id="3" name="Rectangle 2">
            <a:extLst>
              <a:ext uri="{FF2B5EF4-FFF2-40B4-BE49-F238E27FC236}">
                <a16:creationId xmlns:a16="http://schemas.microsoft.com/office/drawing/2014/main" id="{D15C9552-F201-AA6B-805A-8774FE0B14B9}"/>
              </a:ext>
              <a:ext uri="{C183D7F6-B498-43B3-948B-1728B52AA6E4}">
                <adec:decorative xmlns:adec="http://schemas.microsoft.com/office/drawing/2017/decorative" val="1"/>
              </a:ext>
            </a:extLst>
          </p:cNvPr>
          <p:cNvSpPr/>
          <p:nvPr/>
        </p:nvSpPr>
        <p:spPr>
          <a:xfrm>
            <a:off x="838200" y="613070"/>
            <a:ext cx="829671" cy="82967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89880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79" cy="1325563"/>
          </a:xfrm>
        </p:spPr>
        <p:txBody>
          <a:bodyPr/>
          <a:lstStyle/>
          <a:p>
            <a:r>
              <a:rPr lang="en-US" dirty="0">
                <a:solidFill>
                  <a:srgbClr val="007A40"/>
                </a:solidFill>
                <a:latin typeface="Source Sans Pro" panose="020B0503030403020204" pitchFamily="34" charset="0"/>
              </a:rPr>
              <a:t>What Is A Conflict of Interest?</a:t>
            </a:r>
          </a:p>
        </p:txBody>
      </p:sp>
      <p:sp>
        <p:nvSpPr>
          <p:cNvPr id="4" name="Rectangle 3">
            <a:extLst>
              <a:ext uri="{FF2B5EF4-FFF2-40B4-BE49-F238E27FC236}">
                <a16:creationId xmlns:a16="http://schemas.microsoft.com/office/drawing/2014/main" id="{CF307C24-B80E-264E-47FB-A3429DB87F7A}"/>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r>
              <a:rPr lang="en-US" sz="2400" b="0" dirty="0">
                <a:solidFill>
                  <a:srgbClr val="000000"/>
                </a:solidFill>
                <a:effectLst/>
                <a:highlight>
                  <a:srgbClr val="FFFFFF"/>
                </a:highlight>
              </a:rPr>
              <a:t>Any action, decision, or recommendation by a person acting in their capacity as a UO employee that would (for actual conflicts) or could (for potential conflicts) have a private financial impact on the person or their relative or any business with which either is associated. </a:t>
            </a:r>
            <a:r>
              <a:rPr lang="en-US" sz="2400" b="0" u="sng" dirty="0">
                <a:solidFill>
                  <a:srgbClr val="000000"/>
                </a:solidFill>
                <a:effectLst/>
                <a:highlight>
                  <a:srgbClr val="FFFFFF"/>
                </a:highlight>
                <a:hlinkClick r:id="rId4"/>
              </a:rPr>
              <a:t>ORS 244.020(1), (13)</a:t>
            </a:r>
            <a:endParaRPr lang="en-US" sz="2400" b="0" u="sng" dirty="0">
              <a:solidFill>
                <a:srgbClr val="000000"/>
              </a:solidFill>
              <a:effectLst/>
              <a:highlight>
                <a:srgbClr val="FFFFFF"/>
              </a:highlight>
            </a:endParaRPr>
          </a:p>
          <a:p>
            <a:r>
              <a:rPr lang="en-US" sz="2400" dirty="0">
                <a:solidFill>
                  <a:srgbClr val="000000"/>
                </a:solidFill>
                <a:highlight>
                  <a:srgbClr val="FFFFFF"/>
                </a:highlight>
              </a:rPr>
              <a:t>This means employees </a:t>
            </a:r>
            <a:r>
              <a:rPr lang="en-US" sz="2400" b="0" dirty="0">
                <a:solidFill>
                  <a:srgbClr val="000000"/>
                </a:solidFill>
                <a:effectLst/>
                <a:highlight>
                  <a:srgbClr val="FFFFFF"/>
                </a:highlight>
              </a:rPr>
              <a:t>are required to disclose activities </a:t>
            </a:r>
            <a:r>
              <a:rPr lang="en-US" sz="2400" dirty="0">
                <a:solidFill>
                  <a:srgbClr val="000000"/>
                </a:solidFill>
                <a:highlight>
                  <a:srgbClr val="FFFFFF"/>
                </a:highlight>
              </a:rPr>
              <a:t>for themselves, their spouse, and/or their relatives.</a:t>
            </a:r>
          </a:p>
          <a:p>
            <a:r>
              <a:rPr lang="en-US" sz="2400" b="0" dirty="0">
                <a:solidFill>
                  <a:srgbClr val="000000"/>
                </a:solidFill>
                <a:effectLst/>
                <a:highlight>
                  <a:srgbClr val="FFFFFF"/>
                </a:highlight>
              </a:rPr>
              <a:t>Oregon state ethics statute defines “relative” as:</a:t>
            </a:r>
          </a:p>
          <a:p>
            <a:pPr lvl="1"/>
            <a:r>
              <a:rPr lang="en-US" sz="2000" dirty="0">
                <a:solidFill>
                  <a:srgbClr val="000000"/>
                </a:solidFill>
                <a:highlight>
                  <a:srgbClr val="FFFFFF"/>
                </a:highlight>
              </a:rPr>
              <a:t>The spouse, parent, stepparent, child, sibling, stepsibling, son-in-law, or daughter-in-law of the public official</a:t>
            </a:r>
          </a:p>
          <a:p>
            <a:pPr lvl="1"/>
            <a:r>
              <a:rPr lang="en-US" sz="2000" dirty="0">
                <a:solidFill>
                  <a:srgbClr val="000000"/>
                </a:solidFill>
                <a:highlight>
                  <a:srgbClr val="FFFFFF"/>
                </a:highlight>
              </a:rPr>
              <a:t>The parent, stepparent, child, sibling, stepsibling, son-in-law, or daughter-in-law of the public official’s spouse</a:t>
            </a:r>
          </a:p>
          <a:p>
            <a:pPr lvl="1"/>
            <a:r>
              <a:rPr lang="en-US" sz="2000" b="0" dirty="0">
                <a:solidFill>
                  <a:srgbClr val="000000"/>
                </a:solidFill>
                <a:effectLst/>
                <a:highlight>
                  <a:srgbClr val="FFFFFF"/>
                </a:highlight>
              </a:rPr>
              <a:t>Any individual for whom the public official has a legal support obligation</a:t>
            </a:r>
          </a:p>
          <a:p>
            <a:pPr lvl="1"/>
            <a:r>
              <a:rPr lang="en-US" sz="2000" dirty="0">
                <a:solidFill>
                  <a:srgbClr val="000000"/>
                </a:solidFill>
                <a:highlight>
                  <a:srgbClr val="FFFFFF"/>
                </a:highlight>
              </a:rPr>
              <a:t>Any individual for whom the public official receives benefits arising from the individual’s employment.</a:t>
            </a:r>
            <a:endParaRPr lang="en-US" sz="2000" b="0" dirty="0">
              <a:solidFill>
                <a:srgbClr val="000000"/>
              </a:solidFill>
              <a:effectLst/>
              <a:highlight>
                <a:srgbClr val="FFFFFF"/>
              </a:highlight>
            </a:endParaRPr>
          </a:p>
          <a:p>
            <a:pPr lvl="1"/>
            <a:endParaRPr lang="en-US" sz="2000" b="0" dirty="0">
              <a:solidFill>
                <a:srgbClr val="000000"/>
              </a:solidFill>
              <a:effectLst/>
              <a:highlight>
                <a:srgbClr val="FFFFFF"/>
              </a:highlight>
            </a:endParaRP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62192" y="5988285"/>
            <a:ext cx="1183216" cy="647229"/>
          </a:xfrm>
          <a:prstGeom prst="rect">
            <a:avLst/>
          </a:prstGeom>
        </p:spPr>
      </p:pic>
    </p:spTree>
    <p:extLst>
      <p:ext uri="{BB962C8B-B14F-4D97-AF65-F5344CB8AC3E}">
        <p14:creationId xmlns:p14="http://schemas.microsoft.com/office/powerpoint/2010/main" val="3976744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p:txBody>
          <a:bodyPr/>
          <a:lstStyle/>
          <a:p>
            <a:r>
              <a:rPr lang="en-US" dirty="0">
                <a:solidFill>
                  <a:srgbClr val="007A40"/>
                </a:solidFill>
                <a:latin typeface="Source Sans Pro" panose="020B0503030403020204" pitchFamily="34" charset="0"/>
              </a:rPr>
              <a:t>Links</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6" name="Content Placeholder 5">
            <a:extLst>
              <a:ext uri="{FF2B5EF4-FFF2-40B4-BE49-F238E27FC236}">
                <a16:creationId xmlns:a16="http://schemas.microsoft.com/office/drawing/2014/main" id="{4579EA1B-E9C6-5EF1-C2B2-1CF55A8097B8}"/>
              </a:ext>
            </a:extLst>
          </p:cNvPr>
          <p:cNvSpPr>
            <a:spLocks noGrp="1"/>
          </p:cNvSpPr>
          <p:nvPr>
            <p:ph idx="1"/>
          </p:nvPr>
        </p:nvSpPr>
        <p:spPr/>
        <p:txBody>
          <a:bodyPr/>
          <a:lstStyle/>
          <a:p>
            <a:r>
              <a:rPr lang="en-US" dirty="0">
                <a:hlinkClick r:id="rId3"/>
              </a:rPr>
              <a:t>COI/COC Policy</a:t>
            </a:r>
            <a:endParaRPr lang="en-US" dirty="0"/>
          </a:p>
          <a:p>
            <a:r>
              <a:rPr lang="en-US" sz="2800" dirty="0">
                <a:hlinkClick r:id="rId4"/>
              </a:rPr>
              <a:t>Research Administration Portal </a:t>
            </a:r>
            <a:r>
              <a:rPr lang="en-US" sz="2800" dirty="0"/>
              <a:t>(RAP)</a:t>
            </a:r>
            <a:br>
              <a:rPr lang="en-US" sz="2800" dirty="0"/>
            </a:br>
            <a:r>
              <a:rPr lang="en-US" sz="2800" dirty="0"/>
              <a:t>You will be prompted to enter your Duck ID.</a:t>
            </a:r>
          </a:p>
          <a:p>
            <a:r>
              <a:rPr lang="en-US" dirty="0">
                <a:hlinkClick r:id="rId5"/>
              </a:rPr>
              <a:t>FAQs</a:t>
            </a:r>
            <a:endParaRPr lang="en-US" dirty="0"/>
          </a:p>
          <a:p>
            <a:r>
              <a:rPr lang="en-US" dirty="0">
                <a:hlinkClick r:id="rId5"/>
              </a:rPr>
              <a:t>COI Office website</a:t>
            </a:r>
            <a:endParaRPr lang="en-US" dirty="0"/>
          </a:p>
          <a:p>
            <a:endParaRPr lang="en-US" dirty="0"/>
          </a:p>
        </p:txBody>
      </p:sp>
    </p:spTree>
    <p:extLst>
      <p:ext uri="{BB962C8B-B14F-4D97-AF65-F5344CB8AC3E}">
        <p14:creationId xmlns:p14="http://schemas.microsoft.com/office/powerpoint/2010/main" val="3103787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p:txBody>
          <a:bodyPr/>
          <a:lstStyle/>
          <a:p>
            <a:r>
              <a:rPr lang="en-US" dirty="0">
                <a:solidFill>
                  <a:srgbClr val="007A40"/>
                </a:solidFill>
                <a:latin typeface="Source Sans Pro" panose="020B0503030403020204" pitchFamily="34" charset="0"/>
              </a:rPr>
              <a:t>Definitions</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gn="l"/>
            <a:r>
              <a:rPr lang="en-US" sz="1400" b="0" dirty="0">
                <a:solidFill>
                  <a:srgbClr val="000000"/>
                </a:solidFill>
                <a:effectLst/>
                <a:highlight>
                  <a:srgbClr val="FFFFFF"/>
                </a:highlight>
              </a:rPr>
              <a:t>Conflict of commitment: A situation where an individual engages in outside activities, either paid or unpaid, that substantially interfere with the individual’s duties to the University of Oregon.</a:t>
            </a:r>
          </a:p>
          <a:p>
            <a:pPr algn="l"/>
            <a:r>
              <a:rPr lang="en-US" sz="1400" b="0" dirty="0">
                <a:solidFill>
                  <a:srgbClr val="000000"/>
                </a:solidFill>
                <a:effectLst/>
                <a:highlight>
                  <a:srgbClr val="FFFFFF"/>
                </a:highlight>
              </a:rPr>
              <a:t>Conflict of interest: Any action, decision, or recommendation by a person acting in their capacity as a University employee that would (for actual conflicts) or could (for potential conflicts) have a private financial impact on the person or their relative, or any business with which either is associated. </a:t>
            </a:r>
            <a:r>
              <a:rPr lang="en-US" sz="1400" b="0" u="sng" dirty="0">
                <a:solidFill>
                  <a:srgbClr val="000000"/>
                </a:solidFill>
                <a:effectLst/>
                <a:highlight>
                  <a:srgbClr val="FFFFFF"/>
                </a:highlight>
                <a:hlinkClick r:id="rId2"/>
              </a:rPr>
              <a:t>ORS 244.020(1), (13)</a:t>
            </a:r>
            <a:endParaRPr lang="en-US" sz="1400" b="0" dirty="0">
              <a:solidFill>
                <a:srgbClr val="000000"/>
              </a:solidFill>
              <a:effectLst/>
              <a:highlight>
                <a:srgbClr val="FFFFFF"/>
              </a:highlight>
            </a:endParaRPr>
          </a:p>
          <a:p>
            <a:pPr algn="l"/>
            <a:r>
              <a:rPr lang="en-US" sz="1400" b="0" dirty="0">
                <a:solidFill>
                  <a:srgbClr val="000000"/>
                </a:solidFill>
                <a:effectLst/>
                <a:highlight>
                  <a:srgbClr val="FFFFFF"/>
                </a:highlight>
              </a:rPr>
              <a:t>Consulting: Providing expert knowledge or advice to an entity or person. It does not include conducting research and development or the creation of technological improvements, inventions, or software.</a:t>
            </a:r>
          </a:p>
          <a:p>
            <a:pPr algn="l"/>
            <a:r>
              <a:rPr lang="en-US" sz="1400" b="0" dirty="0">
                <a:solidFill>
                  <a:srgbClr val="000000"/>
                </a:solidFill>
                <a:effectLst/>
                <a:highlight>
                  <a:srgbClr val="FFFFFF"/>
                </a:highlight>
              </a:rPr>
              <a:t>Consulting entity: Any business, company, or other organization, including (but not limited to) any partnership, corporation, limited liability corporation, or other institution whether public, for-profit, or not-for-profit that provides expert knowledge or advice to an entity or person.</a:t>
            </a:r>
          </a:p>
          <a:p>
            <a:pPr algn="l"/>
            <a:r>
              <a:rPr lang="en-US" sz="1400" b="0" dirty="0">
                <a:solidFill>
                  <a:srgbClr val="000000"/>
                </a:solidFill>
                <a:effectLst/>
                <a:highlight>
                  <a:srgbClr val="FFFFFF"/>
                </a:highlight>
              </a:rPr>
              <a:t>Employee: Any employee, official, or agent as defined by state law.</a:t>
            </a:r>
          </a:p>
          <a:p>
            <a:pPr algn="l"/>
            <a:r>
              <a:rPr lang="en-US" sz="1400" b="0" dirty="0">
                <a:solidFill>
                  <a:srgbClr val="000000"/>
                </a:solidFill>
                <a:effectLst/>
                <a:highlight>
                  <a:srgbClr val="FFFFFF"/>
                </a:highlight>
              </a:rPr>
              <a:t>Entity: Any business, company, or other organization, including (but not limited to) any partnership, corporation, limited liability corporation, foreign government or agent, or other institution whether public, for-profit, or not-for-profit.</a:t>
            </a:r>
          </a:p>
          <a:p>
            <a:pPr algn="l"/>
            <a:r>
              <a:rPr lang="en-US" sz="1400" b="0" dirty="0">
                <a:solidFill>
                  <a:srgbClr val="000000"/>
                </a:solidFill>
                <a:effectLst/>
                <a:highlight>
                  <a:srgbClr val="FFFFFF"/>
                </a:highlight>
              </a:rPr>
              <a:t>Duties: Responsibilities expected and performed on behalf of the University for which people are employed by the University, as described in a position description, unit-level workload policy, assigned by a supervisor, or otherwise required of an employee by the University.</a:t>
            </a:r>
          </a:p>
          <a:p>
            <a:pPr algn="l"/>
            <a:r>
              <a:rPr lang="en-US" sz="1400" b="0" dirty="0">
                <a:solidFill>
                  <a:srgbClr val="000000"/>
                </a:solidFill>
                <a:effectLst/>
                <a:highlight>
                  <a:srgbClr val="FFFFFF"/>
                </a:highlight>
              </a:rPr>
              <a:t>Outside activities: Things that an employee does which are not duties and are not performed on behalf of the University</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Tree>
    <p:extLst>
      <p:ext uri="{BB962C8B-B14F-4D97-AF65-F5344CB8AC3E}">
        <p14:creationId xmlns:p14="http://schemas.microsoft.com/office/powerpoint/2010/main" val="2814606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3A41AD4-2F07-49BA-C336-8DD692092E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36F3051-AD07-B166-648C-584E1D9D171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Information</a:t>
            </a:r>
          </a:p>
        </p:txBody>
      </p:sp>
      <p:sp>
        <p:nvSpPr>
          <p:cNvPr id="4" name="Content Placeholder 2">
            <a:extLst>
              <a:ext uri="{FF2B5EF4-FFF2-40B4-BE49-F238E27FC236}">
                <a16:creationId xmlns:a16="http://schemas.microsoft.com/office/drawing/2014/main" id="{6FDBEA61-27B3-165E-1351-0564452A78B9}"/>
              </a:ext>
            </a:extLst>
          </p:cNvPr>
          <p:cNvSpPr txBox="1">
            <a:spLocks/>
          </p:cNvSpPr>
          <p:nvPr/>
        </p:nvSpPr>
        <p:spPr>
          <a:xfrm>
            <a:off x="6892119" y="761755"/>
            <a:ext cx="4589491" cy="538649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7A40"/>
                </a:solidFill>
              </a:rPr>
              <a:t>COI Office</a:t>
            </a:r>
          </a:p>
          <a:p>
            <a:pPr marL="0" indent="0" algn="ctr">
              <a:buFont typeface="Arial" panose="020B0604020202020204" pitchFamily="34" charset="0"/>
              <a:buNone/>
            </a:pPr>
            <a:r>
              <a:rPr lang="en-US" sz="2000" dirty="0"/>
              <a:t>coi@uoregon.edu</a:t>
            </a:r>
          </a:p>
          <a:p>
            <a:pPr marL="0" indent="0" algn="ctr">
              <a:buFont typeface="Arial" panose="020B0604020202020204" pitchFamily="34" charset="0"/>
              <a:buNone/>
            </a:pPr>
            <a:r>
              <a:rPr lang="en-US" sz="1600" dirty="0">
                <a:hlinkClick r:id="rId2"/>
              </a:rPr>
              <a:t>Our Website</a:t>
            </a:r>
            <a:endParaRPr lang="en-US" sz="1600" dirty="0"/>
          </a:p>
          <a:p>
            <a:pPr marL="0" indent="0" algn="ctr">
              <a:buFont typeface="Arial" panose="020B0604020202020204" pitchFamily="34" charset="0"/>
              <a:buNone/>
            </a:pPr>
            <a:endParaRPr lang="en-US" sz="2000" dirty="0"/>
          </a:p>
        </p:txBody>
      </p:sp>
      <p:pic>
        <p:nvPicPr>
          <p:cNvPr id="3" name="Picture 2">
            <a:extLst>
              <a:ext uri="{FF2B5EF4-FFF2-40B4-BE49-F238E27FC236}">
                <a16:creationId xmlns:a16="http://schemas.microsoft.com/office/drawing/2014/main" id="{27065EFE-304A-19A9-6713-4D9B9F874A25}"/>
              </a:ext>
              <a:ext uri="{C183D7F6-B498-43B3-948B-1728B52AA6E4}">
                <adec:decorative xmlns:adec="http://schemas.microsoft.com/office/drawing/2017/decorative" val="1"/>
              </a:ext>
            </a:extLst>
          </p:cNvPr>
          <p:cNvPicPr>
            <a:picLocks noChangeAspect="1"/>
          </p:cNvPicPr>
          <p:nvPr/>
        </p:nvPicPr>
        <p:blipFill>
          <a:blip r:embed="rId3"/>
          <a:srcRect t="12361" b="1236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pic>
        <p:nvPicPr>
          <p:cNvPr id="5" name="Picture 4">
            <a:extLst>
              <a:ext uri="{FF2B5EF4-FFF2-40B4-BE49-F238E27FC236}">
                <a16:creationId xmlns:a16="http://schemas.microsoft.com/office/drawing/2014/main" id="{745B81B8-FDFD-63D3-49DA-3837C6066EB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Tree>
    <p:extLst>
      <p:ext uri="{BB962C8B-B14F-4D97-AF65-F5344CB8AC3E}">
        <p14:creationId xmlns:p14="http://schemas.microsoft.com/office/powerpoint/2010/main" val="18634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The COI/COC Policy</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gn="l"/>
            <a:r>
              <a:rPr lang="en-US" sz="2200" b="0" i="0" dirty="0">
                <a:solidFill>
                  <a:srgbClr val="000000"/>
                </a:solidFill>
                <a:effectLst/>
                <a:highlight>
                  <a:srgbClr val="FFFFFF"/>
                </a:highlight>
              </a:rPr>
              <a:t>According to Oregon statute, the UO must authorize employees to receive outside compensation. (</a:t>
            </a:r>
            <a:r>
              <a:rPr lang="en-US" sz="2200" b="0" i="0" u="sng" dirty="0">
                <a:solidFill>
                  <a:srgbClr val="000000"/>
                </a:solidFill>
                <a:effectLst/>
                <a:highlight>
                  <a:srgbClr val="FFFFFF"/>
                </a:highlight>
                <a:hlinkClick r:id="rId2"/>
              </a:rPr>
              <a:t>ORS 352.232</a:t>
            </a:r>
            <a:r>
              <a:rPr lang="en-US" sz="2200" b="0" i="0" dirty="0">
                <a:solidFill>
                  <a:srgbClr val="000000"/>
                </a:solidFill>
                <a:effectLst/>
                <a:highlight>
                  <a:srgbClr val="FFFFFF"/>
                </a:highlight>
              </a:rPr>
              <a:t>)</a:t>
            </a:r>
          </a:p>
          <a:p>
            <a:pPr algn="l"/>
            <a:r>
              <a:rPr lang="en-US" sz="2200" b="0" i="0" dirty="0">
                <a:solidFill>
                  <a:srgbClr val="000000"/>
                </a:solidFill>
                <a:effectLst/>
                <a:highlight>
                  <a:srgbClr val="FFFFFF"/>
                </a:highlight>
                <a:hlinkClick r:id="rId3"/>
              </a:rPr>
              <a:t>COI/COC Policy </a:t>
            </a:r>
            <a:r>
              <a:rPr lang="en-US" sz="2200" b="0" i="0" dirty="0">
                <a:solidFill>
                  <a:srgbClr val="000000"/>
                </a:solidFill>
                <a:effectLst/>
                <a:highlight>
                  <a:srgbClr val="FFFFFF"/>
                </a:highlight>
              </a:rPr>
              <a:t>provides a path to authorizing such activities while also complying with applicable state laws.</a:t>
            </a:r>
          </a:p>
          <a:p>
            <a:pPr>
              <a:lnSpc>
                <a:spcPct val="100000"/>
              </a:lnSpc>
            </a:pPr>
            <a:r>
              <a:rPr lang="en-US" sz="2200" dirty="0">
                <a:solidFill>
                  <a:srgbClr val="000000"/>
                </a:solidFill>
                <a:highlight>
                  <a:srgbClr val="FFFFFF"/>
                </a:highlight>
              </a:rPr>
              <a:t>UO encourages employees to engage in outside activities that comport with the UO mission, including:</a:t>
            </a:r>
          </a:p>
          <a:p>
            <a:pPr lvl="1">
              <a:lnSpc>
                <a:spcPct val="100000"/>
              </a:lnSpc>
            </a:pPr>
            <a:r>
              <a:rPr lang="en-US" sz="1800" b="0" dirty="0">
                <a:solidFill>
                  <a:srgbClr val="000000"/>
                </a:solidFill>
                <a:effectLst/>
                <a:highlight>
                  <a:srgbClr val="FFFFFF"/>
                </a:highlight>
              </a:rPr>
              <a:t>Dissemination</a:t>
            </a:r>
          </a:p>
          <a:p>
            <a:pPr lvl="1">
              <a:lnSpc>
                <a:spcPct val="100000"/>
              </a:lnSpc>
            </a:pPr>
            <a:r>
              <a:rPr lang="en-US" sz="1800" dirty="0">
                <a:solidFill>
                  <a:srgbClr val="000000"/>
                </a:solidFill>
                <a:highlight>
                  <a:srgbClr val="FFFFFF"/>
                </a:highlight>
              </a:rPr>
              <a:t>Translation and application of research</a:t>
            </a:r>
          </a:p>
          <a:p>
            <a:pPr lvl="1">
              <a:lnSpc>
                <a:spcPct val="100000"/>
              </a:lnSpc>
            </a:pPr>
            <a:r>
              <a:rPr lang="en-US" sz="1800" b="0" dirty="0">
                <a:solidFill>
                  <a:srgbClr val="000000"/>
                </a:solidFill>
                <a:effectLst/>
                <a:highlight>
                  <a:srgbClr val="FFFFFF"/>
                </a:highlight>
              </a:rPr>
              <a:t>Commercialization of research, scholarship, and creative activity</a:t>
            </a:r>
          </a:p>
          <a:p>
            <a:pPr>
              <a:lnSpc>
                <a:spcPct val="100000"/>
              </a:lnSpc>
            </a:pPr>
            <a:r>
              <a:rPr lang="en-US" sz="2200" dirty="0"/>
              <a:t>Policy applies to all UO employees, including those on courtesy appointments and visiting faculty.</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
        <p:nvSpPr>
          <p:cNvPr id="7" name="Rectangle 6">
            <a:extLst>
              <a:ext uri="{FF2B5EF4-FFF2-40B4-BE49-F238E27FC236}">
                <a16:creationId xmlns:a16="http://schemas.microsoft.com/office/drawing/2014/main" id="{6E8DC9BA-E64E-BADD-D3FD-9C25BDBE8C80}"/>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116400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Exempt Activities…</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vert="horz" lIns="91440" tIns="45720" rIns="91440" bIns="45720" rtlCol="0" anchor="t">
            <a:normAutofit fontScale="92500"/>
          </a:bodyPr>
          <a:lstStyle/>
          <a:p>
            <a:pPr>
              <a:lnSpc>
                <a:spcPct val="100000"/>
              </a:lnSpc>
            </a:pPr>
            <a:r>
              <a:rPr lang="en-US" dirty="0">
                <a:latin typeface="Source Sans Pro"/>
                <a:ea typeface="Source Sans Pro"/>
              </a:rPr>
              <a:t>Unrelated to employee's UO job duties or not within field of expertise</a:t>
            </a:r>
          </a:p>
          <a:p>
            <a:pPr>
              <a:lnSpc>
                <a:spcPct val="100000"/>
              </a:lnSpc>
            </a:pPr>
            <a:r>
              <a:rPr lang="en-US" dirty="0"/>
              <a:t>Reimbursement for travel (</a:t>
            </a:r>
            <a:r>
              <a:rPr lang="en-US" b="0" i="0" dirty="0">
                <a:solidFill>
                  <a:srgbClr val="000000"/>
                </a:solidFill>
                <a:effectLst/>
                <a:highlight>
                  <a:srgbClr val="FFFFFF"/>
                </a:highlight>
              </a:rPr>
              <a:t>remains subject to </a:t>
            </a:r>
            <a:r>
              <a:rPr lang="en-US" b="0" i="0" u="sng" strike="noStrike" dirty="0">
                <a:solidFill>
                  <a:srgbClr val="0000FF"/>
                </a:solidFill>
                <a:effectLst/>
                <a:highlight>
                  <a:srgbClr val="FFFFFF"/>
                </a:highlight>
                <a:hlinkClick r:id="rId2"/>
              </a:rPr>
              <a:t>ORS 244.025</a:t>
            </a:r>
            <a:r>
              <a:rPr lang="en-US" b="0" i="0" dirty="0">
                <a:solidFill>
                  <a:srgbClr val="000000"/>
                </a:solidFill>
                <a:effectLst/>
                <a:highlight>
                  <a:srgbClr val="FFFFFF"/>
                </a:highlight>
              </a:rPr>
              <a:t> regarding gifts and </a:t>
            </a:r>
            <a:r>
              <a:rPr lang="en-US" b="0" i="0" u="sng" strike="noStrike" dirty="0">
                <a:solidFill>
                  <a:srgbClr val="0000FF"/>
                </a:solidFill>
                <a:effectLst/>
                <a:highlight>
                  <a:srgbClr val="FFFFFF"/>
                </a:highlight>
                <a:hlinkClick r:id="rId3"/>
              </a:rPr>
              <a:t>ORS 244.042</a:t>
            </a:r>
            <a:r>
              <a:rPr lang="en-US" b="0" i="0" dirty="0">
                <a:solidFill>
                  <a:srgbClr val="000000"/>
                </a:solidFill>
                <a:effectLst/>
                <a:highlight>
                  <a:srgbClr val="FFFFFF"/>
                </a:highlight>
              </a:rPr>
              <a:t> regarding honoraria)</a:t>
            </a:r>
          </a:p>
          <a:p>
            <a:pPr>
              <a:lnSpc>
                <a:spcPct val="100000"/>
              </a:lnSpc>
            </a:pPr>
            <a:r>
              <a:rPr lang="en-US" dirty="0">
                <a:solidFill>
                  <a:srgbClr val="000000"/>
                </a:solidFill>
                <a:highlight>
                  <a:srgbClr val="FFFFFF"/>
                </a:highlight>
              </a:rPr>
              <a:t>Appearances, performances, exhibits, or publications</a:t>
            </a:r>
          </a:p>
          <a:p>
            <a:pPr>
              <a:lnSpc>
                <a:spcPct val="100000"/>
              </a:lnSpc>
            </a:pPr>
            <a:r>
              <a:rPr lang="en-US" dirty="0">
                <a:solidFill>
                  <a:srgbClr val="000000"/>
                </a:solidFill>
                <a:highlight>
                  <a:srgbClr val="FFFFFF"/>
                </a:highlight>
              </a:rPr>
              <a:t>Outside activities of student or graduate employees</a:t>
            </a:r>
          </a:p>
          <a:p>
            <a:pPr>
              <a:lnSpc>
                <a:spcPct val="100000"/>
              </a:lnSpc>
            </a:pPr>
            <a:r>
              <a:rPr lang="en-US" dirty="0">
                <a:solidFill>
                  <a:srgbClr val="000000"/>
                </a:solidFill>
                <a:highlight>
                  <a:srgbClr val="FFFFFF"/>
                </a:highlight>
              </a:rPr>
              <a:t>Consulting as an individual or sole proprietor, unless…see next slide</a:t>
            </a:r>
          </a:p>
          <a:p>
            <a:pPr>
              <a:lnSpc>
                <a:spcPct val="100000"/>
              </a:lnSpc>
            </a:pPr>
            <a:r>
              <a:rPr lang="en-US" dirty="0">
                <a:solidFill>
                  <a:srgbClr val="000000"/>
                </a:solidFill>
                <a:highlight>
                  <a:srgbClr val="FFFFFF"/>
                </a:highlight>
              </a:rPr>
              <a:t>Uncompensated activities</a:t>
            </a:r>
          </a:p>
          <a:p>
            <a:pPr>
              <a:lnSpc>
                <a:spcPct val="100000"/>
              </a:lnSpc>
            </a:pPr>
            <a:r>
              <a:rPr lang="en-US" dirty="0">
                <a:solidFill>
                  <a:srgbClr val="000000"/>
                </a:solidFill>
                <a:highlight>
                  <a:srgbClr val="FFFFFF"/>
                </a:highlight>
              </a:rPr>
              <a:t>Employment that is not represented on the next slide</a:t>
            </a: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665AE59F-BB0D-3954-3B14-EE8B533506DD}"/>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2235407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…Unless</a:t>
            </a:r>
            <a:br>
              <a:rPr lang="en-US" dirty="0">
                <a:solidFill>
                  <a:srgbClr val="007A40"/>
                </a:solidFill>
                <a:latin typeface="Source Sans Pro" panose="020B0503030403020204" pitchFamily="34" charset="0"/>
              </a:rPr>
            </a:br>
            <a:r>
              <a:rPr lang="en-US" dirty="0">
                <a:solidFill>
                  <a:srgbClr val="007A40"/>
                </a:solidFill>
                <a:latin typeface="Source Sans Pro" panose="020B0503030403020204" pitchFamily="34" charset="0"/>
              </a:rPr>
              <a:t>(Disclosure and Approval Required)</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marL="0" indent="0" algn="ctr">
              <a:lnSpc>
                <a:spcPct val="100000"/>
              </a:lnSpc>
              <a:buNone/>
            </a:pPr>
            <a:r>
              <a:rPr lang="en-US" sz="2000" i="1" dirty="0"/>
              <a:t>Even if that activity occurs during sabbatical or other approved leave</a:t>
            </a:r>
          </a:p>
          <a:p>
            <a:pPr>
              <a:lnSpc>
                <a:spcPct val="100000"/>
              </a:lnSpc>
            </a:pPr>
            <a:r>
              <a:rPr lang="en-US" sz="2000" dirty="0"/>
              <a:t>Ownership of equity in an entity, including a consulting entity, that carries on activities closely related to the employee’s UO job duties and/or within field of expertise</a:t>
            </a:r>
            <a:endParaRPr lang="en-US" sz="2000" b="0" i="0" dirty="0">
              <a:solidFill>
                <a:srgbClr val="000000"/>
              </a:solidFill>
              <a:effectLst/>
              <a:highlight>
                <a:srgbClr val="FFFFFF"/>
              </a:highlight>
            </a:endParaRPr>
          </a:p>
          <a:p>
            <a:pPr>
              <a:lnSpc>
                <a:spcPct val="100000"/>
              </a:lnSpc>
            </a:pPr>
            <a:r>
              <a:rPr lang="en-US" sz="2000" dirty="0">
                <a:solidFill>
                  <a:srgbClr val="000000"/>
                </a:solidFill>
                <a:highlight>
                  <a:srgbClr val="FFFFFF"/>
                </a:highlight>
              </a:rPr>
              <a:t>Outside activities performed in exchange for </a:t>
            </a:r>
            <a:r>
              <a:rPr lang="en-US" sz="2000" dirty="0"/>
              <a:t>equity in an entity, including a consulting entity, that carries on activities closely related to UO job duties and/or within field of expertise</a:t>
            </a:r>
            <a:endParaRPr lang="en-US" sz="2000" dirty="0">
              <a:solidFill>
                <a:srgbClr val="000000"/>
              </a:solidFill>
              <a:highlight>
                <a:srgbClr val="FFFFFF"/>
              </a:highlight>
            </a:endParaRPr>
          </a:p>
          <a:p>
            <a:pPr>
              <a:lnSpc>
                <a:spcPct val="100000"/>
              </a:lnSpc>
            </a:pPr>
            <a:r>
              <a:rPr lang="en-US" sz="2000" dirty="0">
                <a:solidFill>
                  <a:srgbClr val="000000"/>
                </a:solidFill>
                <a:highlight>
                  <a:srgbClr val="FFFFFF"/>
                </a:highlight>
              </a:rPr>
              <a:t>Outside activities that involve research and development and/or the creation of technological improvements, inventions, or software</a:t>
            </a:r>
          </a:p>
          <a:p>
            <a:pPr>
              <a:lnSpc>
                <a:spcPct val="100000"/>
              </a:lnSpc>
            </a:pPr>
            <a:r>
              <a:rPr lang="en-US" sz="2000" dirty="0">
                <a:solidFill>
                  <a:srgbClr val="000000"/>
                </a:solidFill>
                <a:highlight>
                  <a:srgbClr val="FFFFFF"/>
                </a:highlight>
              </a:rPr>
              <a:t>Managing or significant participation in the day-to-day operations of an entity that carries on activities closely related to the employee’s UO job duties and/or within field of expertise</a:t>
            </a:r>
          </a:p>
          <a:p>
            <a:pPr>
              <a:lnSpc>
                <a:spcPct val="100000"/>
              </a:lnSpc>
            </a:pPr>
            <a:r>
              <a:rPr lang="en-US" sz="2000" dirty="0"/>
              <a:t>Employment of UO students who the employee currently teaches, supervises, or advises or other UO employees who they supervise in the execution of outside activities</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01D76D4E-525D-96ED-5346-65E24C0B6B2E}"/>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35268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Regardless…</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marL="0" indent="0">
              <a:lnSpc>
                <a:spcPct val="100000"/>
              </a:lnSpc>
              <a:buNone/>
            </a:pPr>
            <a:r>
              <a:rPr lang="en-US" sz="2000" dirty="0"/>
              <a:t>Regardless of whether an outside activity is exempt or requires approval, employees may not:</a:t>
            </a:r>
          </a:p>
          <a:p>
            <a:pPr>
              <a:lnSpc>
                <a:spcPct val="100000"/>
              </a:lnSpc>
            </a:pPr>
            <a:r>
              <a:rPr lang="en-US" sz="2000" dirty="0"/>
              <a:t>Make private, commercial use without permission of UO supplies, facilities, equipment, employees, records, intellectual property, or any other UO resources</a:t>
            </a:r>
          </a:p>
          <a:p>
            <a:pPr>
              <a:lnSpc>
                <a:spcPct val="100000"/>
              </a:lnSpc>
            </a:pPr>
            <a:r>
              <a:rPr lang="en-US" sz="2000" dirty="0"/>
              <a:t>Use non-public information accessed as a UO employee to obtain a private financial benefit</a:t>
            </a:r>
          </a:p>
          <a:p>
            <a:pPr>
              <a:lnSpc>
                <a:spcPct val="100000"/>
              </a:lnSpc>
            </a:pPr>
            <a:r>
              <a:rPr lang="en-US" sz="2000" dirty="0"/>
              <a:t>Engage in activities that substantially interfere with the employee’s duties to the UO (described on next slide)</a:t>
            </a:r>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EE53ECF2-79A8-0EF9-3271-89811434A86F}"/>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129945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45920" y="365125"/>
            <a:ext cx="9707880" cy="1325563"/>
          </a:xfrm>
        </p:spPr>
        <p:txBody>
          <a:bodyPr/>
          <a:lstStyle/>
          <a:p>
            <a:r>
              <a:rPr lang="en-US" dirty="0">
                <a:solidFill>
                  <a:srgbClr val="007A40"/>
                </a:solidFill>
                <a:latin typeface="Source Sans Pro" panose="020B0503030403020204" pitchFamily="34" charset="0"/>
              </a:rPr>
              <a:t>Conflict of Commitment</a:t>
            </a:r>
          </a:p>
        </p:txBody>
      </p:sp>
      <p:sp>
        <p:nvSpPr>
          <p:cNvPr id="3" name="Content Placeholder 2">
            <a:extLst>
              <a:ext uri="{FF2B5EF4-FFF2-40B4-BE49-F238E27FC236}">
                <a16:creationId xmlns:a16="http://schemas.microsoft.com/office/drawing/2014/main" id="{B054CC5B-1FE8-3098-1110-727EA2DCF77D}"/>
              </a:ext>
            </a:extLst>
          </p:cNvPr>
          <p:cNvSpPr>
            <a:spLocks noGrp="1"/>
          </p:cNvSpPr>
          <p:nvPr>
            <p:ph idx="1"/>
          </p:nvPr>
        </p:nvSpPr>
        <p:spPr/>
        <p:txBody>
          <a:bodyPr>
            <a:noAutofit/>
          </a:bodyPr>
          <a:lstStyle/>
          <a:p>
            <a:pPr>
              <a:lnSpc>
                <a:spcPct val="100000"/>
              </a:lnSpc>
            </a:pPr>
            <a:r>
              <a:rPr lang="en-US" sz="2000" dirty="0"/>
              <a:t>For full-time, 9-month faculty, time commitments to outside activities cannot exceed one day in every seven-day week, generally averaged over a quarter. Prorated by FTE.</a:t>
            </a:r>
          </a:p>
          <a:p>
            <a:pPr>
              <a:lnSpc>
                <a:spcPct val="100000"/>
              </a:lnSpc>
            </a:pPr>
            <a:r>
              <a:rPr lang="en-US" sz="2000" dirty="0"/>
              <a:t>One-day-in-seven principle does not apply to summer months in which there is no UO FTE, during sabbatical or other approved leave, and UO holidays.</a:t>
            </a:r>
          </a:p>
          <a:p>
            <a:pPr>
              <a:lnSpc>
                <a:spcPct val="100000"/>
              </a:lnSpc>
            </a:pPr>
            <a:r>
              <a:rPr lang="en-US" sz="2000" dirty="0"/>
              <a:t>For hourly and part-time employees, outside activities performed outside of that employment are not considered a conflict of commitment</a:t>
            </a:r>
          </a:p>
          <a:p>
            <a:pPr>
              <a:lnSpc>
                <a:spcPct val="100000"/>
              </a:lnSpc>
            </a:pPr>
            <a:endParaRPr lang="en-US" sz="2000"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762192" y="5988285"/>
            <a:ext cx="1183216" cy="647229"/>
          </a:xfrm>
          <a:prstGeom prst="rect">
            <a:avLst/>
          </a:prstGeom>
        </p:spPr>
      </p:pic>
      <p:sp>
        <p:nvSpPr>
          <p:cNvPr id="4" name="Rectangle 3">
            <a:extLst>
              <a:ext uri="{FF2B5EF4-FFF2-40B4-BE49-F238E27FC236}">
                <a16:creationId xmlns:a16="http://schemas.microsoft.com/office/drawing/2014/main" id="{5D9FE79C-CCC1-8D8C-CAA2-72F5D72CD103}"/>
              </a:ext>
              <a:ext uri="{C183D7F6-B498-43B3-948B-1728B52AA6E4}">
                <adec:decorative xmlns:adec="http://schemas.microsoft.com/office/drawing/2017/decorative" val="1"/>
              </a:ext>
            </a:extLst>
          </p:cNvPr>
          <p:cNvSpPr/>
          <p:nvPr/>
        </p:nvSpPr>
        <p:spPr>
          <a:xfrm>
            <a:off x="724154" y="537403"/>
            <a:ext cx="829671" cy="8296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209563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BA7D-AF37-42CF-5687-79004FCECD61}"/>
              </a:ext>
            </a:extLst>
          </p:cNvPr>
          <p:cNvSpPr>
            <a:spLocks noGrp="1"/>
          </p:cNvSpPr>
          <p:nvPr>
            <p:ph type="title"/>
          </p:nvPr>
        </p:nvSpPr>
        <p:spPr>
          <a:xfrm>
            <a:off x="1667870" y="365125"/>
            <a:ext cx="9685929" cy="1325563"/>
          </a:xfrm>
        </p:spPr>
        <p:txBody>
          <a:bodyPr/>
          <a:lstStyle/>
          <a:p>
            <a:r>
              <a:rPr lang="en-US" dirty="0">
                <a:solidFill>
                  <a:srgbClr val="007A40"/>
                </a:solidFill>
                <a:latin typeface="Source Sans Pro" panose="020B0503030403020204" pitchFamily="34" charset="0"/>
              </a:rPr>
              <a:t>Common Examples of Outside Activities That Require Disclosure &amp; Approval (1)</a:t>
            </a:r>
          </a:p>
        </p:txBody>
      </p:sp>
      <p:sp>
        <p:nvSpPr>
          <p:cNvPr id="7" name="Content Placeholder 6">
            <a:extLst>
              <a:ext uri="{FF2B5EF4-FFF2-40B4-BE49-F238E27FC236}">
                <a16:creationId xmlns:a16="http://schemas.microsoft.com/office/drawing/2014/main" id="{56195AE3-84CF-0A50-7DC3-1D11C846F947}"/>
              </a:ext>
            </a:extLst>
          </p:cNvPr>
          <p:cNvSpPr>
            <a:spLocks noGrp="1"/>
          </p:cNvSpPr>
          <p:nvPr>
            <p:ph sz="half" idx="1"/>
          </p:nvPr>
        </p:nvSpPr>
        <p:spPr/>
        <p:txBody>
          <a:bodyPr>
            <a:normAutofit/>
          </a:bodyPr>
          <a:lstStyle/>
          <a:p>
            <a:pPr marL="0" lvl="0" indent="0" algn="l">
              <a:buNone/>
            </a:pPr>
            <a:r>
              <a:rPr lang="en-US" sz="2800" b="0" i="0" dirty="0"/>
              <a:t>A research associate holds a courtesy appointment at another university to conduct research that will likely lead to a new process for removing metals from water, helping create clean water in countries that have limited access.</a:t>
            </a:r>
          </a:p>
          <a:p>
            <a:pPr marL="0" indent="0">
              <a:buNone/>
            </a:pPr>
            <a:endParaRPr lang="en-US" dirty="0"/>
          </a:p>
        </p:txBody>
      </p:sp>
      <p:sp>
        <p:nvSpPr>
          <p:cNvPr id="8" name="Content Placeholder 7">
            <a:extLst>
              <a:ext uri="{FF2B5EF4-FFF2-40B4-BE49-F238E27FC236}">
                <a16:creationId xmlns:a16="http://schemas.microsoft.com/office/drawing/2014/main" id="{37FABDF1-8F8A-D79B-C7DE-FF5A22E25140}"/>
              </a:ext>
            </a:extLst>
          </p:cNvPr>
          <p:cNvSpPr>
            <a:spLocks noGrp="1"/>
          </p:cNvSpPr>
          <p:nvPr>
            <p:ph sz="half" idx="2"/>
          </p:nvPr>
        </p:nvSpPr>
        <p:spPr/>
        <p:txBody>
          <a:bodyPr>
            <a:normAutofit/>
          </a:bodyPr>
          <a:lstStyle/>
          <a:p>
            <a:pPr marL="0" indent="0">
              <a:buNone/>
            </a:pPr>
            <a:r>
              <a:rPr lang="en-US" sz="2800" b="1" i="0" dirty="0"/>
              <a:t>Why This Requires Disclosure:</a:t>
            </a:r>
            <a:endParaRPr lang="en-US" dirty="0"/>
          </a:p>
          <a:p>
            <a:pPr marL="0" indent="0">
              <a:buNone/>
            </a:pPr>
            <a:r>
              <a:rPr lang="en-US" sz="2800" b="0" i="0" dirty="0"/>
              <a:t>Under the </a:t>
            </a:r>
            <a:r>
              <a:rPr lang="en-US" sz="2800" b="0" i="0" dirty="0">
                <a:hlinkClick r:id="rId2"/>
              </a:rPr>
              <a:t>COI/COC Policy</a:t>
            </a:r>
            <a:r>
              <a:rPr lang="en-US" sz="2800" b="0" i="0" dirty="0"/>
              <a:t>, research that becomes part of research and development or that could reasonably lead to technological improvements, inventions, or software must be disclosed and approved using a management plan. </a:t>
            </a:r>
            <a:endParaRPr lang="en-US" dirty="0"/>
          </a:p>
        </p:txBody>
      </p:sp>
      <p:pic>
        <p:nvPicPr>
          <p:cNvPr id="5" name="Picture 4">
            <a:extLst>
              <a:ext uri="{FF2B5EF4-FFF2-40B4-BE49-F238E27FC236}">
                <a16:creationId xmlns:a16="http://schemas.microsoft.com/office/drawing/2014/main" id="{25F2EF81-665B-8FA2-0CBC-C3AE046EC0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62192" y="5988285"/>
            <a:ext cx="1183216" cy="647229"/>
          </a:xfrm>
          <a:prstGeom prst="rect">
            <a:avLst/>
          </a:prstGeom>
        </p:spPr>
      </p:pic>
      <p:sp>
        <p:nvSpPr>
          <p:cNvPr id="11" name="Rectangle 10">
            <a:extLst>
              <a:ext uri="{FF2B5EF4-FFF2-40B4-BE49-F238E27FC236}">
                <a16:creationId xmlns:a16="http://schemas.microsoft.com/office/drawing/2014/main" id="{D12843CB-BBFB-D731-8B83-D4612DF4A462}"/>
              </a:ext>
              <a:ext uri="{C183D7F6-B498-43B3-948B-1728B52AA6E4}">
                <adec:decorative xmlns:adec="http://schemas.microsoft.com/office/drawing/2017/decorative" val="1"/>
              </a:ext>
            </a:extLst>
          </p:cNvPr>
          <p:cNvSpPr/>
          <p:nvPr/>
        </p:nvSpPr>
        <p:spPr>
          <a:xfrm>
            <a:off x="838200" y="513650"/>
            <a:ext cx="829671" cy="8296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54634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T slides template" id="{F30A4854-F740-6F49-972B-44F1DEECC04F}" vid="{DBA47D32-A933-FB4C-93C5-9C57A5C045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80e8848-3ce8-458f-ac4a-77046b0d1a16">
      <Terms xmlns="http://schemas.microsoft.com/office/infopath/2007/PartnerControls"/>
    </lcf76f155ced4ddcb4097134ff3c332f>
    <TaxCatchAll xmlns="5d361000-f52e-4654-9509-77911743987a" xsi:nil="true"/>
    <Policy xmlns="d80e8848-3ce8-458f-ac4a-77046b0d1a16">
      <Value>COI/COC</Value>
    </Polic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CB81171C2C5344856815256721BE02" ma:contentTypeVersion="15" ma:contentTypeDescription="Create a new document." ma:contentTypeScope="" ma:versionID="c955a37dc9bb809402df4112586e8fb1">
  <xsd:schema xmlns:xsd="http://www.w3.org/2001/XMLSchema" xmlns:xs="http://www.w3.org/2001/XMLSchema" xmlns:p="http://schemas.microsoft.com/office/2006/metadata/properties" xmlns:ns2="d80e8848-3ce8-458f-ac4a-77046b0d1a16" xmlns:ns3="5d361000-f52e-4654-9509-77911743987a" targetNamespace="http://schemas.microsoft.com/office/2006/metadata/properties" ma:root="true" ma:fieldsID="14ae63c806469cb25d16f767348eadc5" ns2:_="" ns3:_="">
    <xsd:import namespace="d80e8848-3ce8-458f-ac4a-77046b0d1a16"/>
    <xsd:import namespace="5d361000-f52e-4654-9509-7791174398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Polic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0e8848-3ce8-458f-ac4a-77046b0d1a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1a9775-3525-4bf8-b88d-b7eef9d67d4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Policy" ma:index="22" nillable="true" ma:displayName="Policy" ma:description="Policy applicable to file" ma:format="Dropdown" ma:internalName="Policy" ma:requiredMultiChoice="true">
      <xsd:complexType>
        <xsd:complexContent>
          <xsd:extension base="dms:MultiChoice">
            <xsd:sequence>
              <xsd:element name="Value" maxOccurs="unbounded" minOccurs="0" nillable="true">
                <xsd:simpleType>
                  <xsd:restriction base="dms:Choice">
                    <xsd:enumeration value="FCOI"/>
                    <xsd:enumeration value="COI/COC"/>
                    <xsd:enumeration value="ICOI"/>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d361000-f52e-4654-9509-7791174398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c5c2914-0339-4047-b3cd-e725a042575a}" ma:internalName="TaxCatchAll" ma:showField="CatchAllData" ma:web="5d361000-f52e-4654-9509-77911743987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B10080-CC50-45F6-8707-4A8A6A1CD7FD}">
  <ds:schemaRefs>
    <ds:schemaRef ds:uri="http://schemas.microsoft.com/office/2006/metadata/properties"/>
    <ds:schemaRef ds:uri="http://schemas.microsoft.com/office/infopath/2007/PartnerControls"/>
    <ds:schemaRef ds:uri="05f91a1b-dc9e-4935-83bb-8b16b289603f"/>
    <ds:schemaRef ds:uri="031df1fd-70ca-41ea-9254-2ad0543794df"/>
    <ds:schemaRef ds:uri="d80e8848-3ce8-458f-ac4a-77046b0d1a16"/>
    <ds:schemaRef ds:uri="5d361000-f52e-4654-9509-77911743987a"/>
  </ds:schemaRefs>
</ds:datastoreItem>
</file>

<file path=customXml/itemProps2.xml><?xml version="1.0" encoding="utf-8"?>
<ds:datastoreItem xmlns:ds="http://schemas.openxmlformats.org/officeDocument/2006/customXml" ds:itemID="{A1A478B6-EC31-462E-82BC-463A5E20CC85}">
  <ds:schemaRefs>
    <ds:schemaRef ds:uri="http://schemas.microsoft.com/sharepoint/v3/contenttype/forms"/>
  </ds:schemaRefs>
</ds:datastoreItem>
</file>

<file path=customXml/itemProps3.xml><?xml version="1.0" encoding="utf-8"?>
<ds:datastoreItem xmlns:ds="http://schemas.openxmlformats.org/officeDocument/2006/customXml" ds:itemID="{69894D5A-F641-423A-BEF5-E06AEFE65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0e8848-3ce8-458f-ac4a-77046b0d1a16"/>
    <ds:schemaRef ds:uri="5d361000-f52e-4654-9509-7791174398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{4F44A286-1262-A041-A075-7BAFABDEE967}tf16401378</Template>
  <TotalTime>4048</TotalTime>
  <Words>2203</Words>
  <Application>Microsoft Office PowerPoint</Application>
  <PresentationFormat>Widescreen</PresentationFormat>
  <Paragraphs>126</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Source Sans Pro</vt:lpstr>
      <vt:lpstr>Office Theme</vt:lpstr>
      <vt:lpstr>Conflict of Interest, Conflict of Commitment, and Outside Activities Policy (COI/COC Policy)</vt:lpstr>
      <vt:lpstr>Overview</vt:lpstr>
      <vt:lpstr>What Is A Conflict of Interest?</vt:lpstr>
      <vt:lpstr>The COI/COC Policy</vt:lpstr>
      <vt:lpstr>Exempt Activities…</vt:lpstr>
      <vt:lpstr>…Unless (Disclosure and Approval Required)</vt:lpstr>
      <vt:lpstr>Regardless…</vt:lpstr>
      <vt:lpstr>Conflict of Commitment</vt:lpstr>
      <vt:lpstr>Common Examples of Outside Activities That Require Disclosure &amp; Approval (1)</vt:lpstr>
      <vt:lpstr>Common Examples of Outside Activities That Require Disclosure &amp; Approval (2)</vt:lpstr>
      <vt:lpstr>Common Examples of Outside Activities That Require Disclosure &amp; Approval (3)</vt:lpstr>
      <vt:lpstr>Common Examples of Outside Activities That Require Disclosure &amp; Approval (4)</vt:lpstr>
      <vt:lpstr>Common Examples of Outside Activities That Require Disclosure &amp; Approval (5)</vt:lpstr>
      <vt:lpstr>Common Examples of Outside Activities That Require Disclosure &amp; Approval (6)</vt:lpstr>
      <vt:lpstr>How to Disclose an Outside Activity (1)</vt:lpstr>
      <vt:lpstr>How to Disclose an Outside Activity (2)</vt:lpstr>
      <vt:lpstr>How to Disclose an Outside Activity (3)</vt:lpstr>
      <vt:lpstr>How to Disclose an Outside Activity (4)</vt:lpstr>
      <vt:lpstr>How to Disclose an Outside Activity (5)</vt:lpstr>
      <vt:lpstr>How to Disclose an Outside Activity (6)</vt:lpstr>
      <vt:lpstr>How to Disclose an Outside Activity (7)</vt:lpstr>
      <vt:lpstr>How to Disclose an Outside Activity (8)</vt:lpstr>
      <vt:lpstr>How to Disclose an Outside Activity (9)</vt:lpstr>
      <vt:lpstr>How to Disclose an Outside Activity (10)</vt:lpstr>
      <vt:lpstr>How to Disclose an Outside Activity (11)</vt:lpstr>
      <vt:lpstr>How to Disclose an Outside Activity (12)</vt:lpstr>
      <vt:lpstr>What Happens With Your Disclosure</vt:lpstr>
      <vt:lpstr>Management Plan Process (1)</vt:lpstr>
      <vt:lpstr>Management Plan Process (2)</vt:lpstr>
      <vt:lpstr>Links</vt:lpstr>
      <vt:lpstr>Definitions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Kelley Christensen</dc:creator>
  <cp:lastModifiedBy>Mandy Gettler</cp:lastModifiedBy>
  <cp:revision>21</cp:revision>
  <dcterms:created xsi:type="dcterms:W3CDTF">2022-12-14T20:11:29Z</dcterms:created>
  <dcterms:modified xsi:type="dcterms:W3CDTF">2025-07-16T18:23:27Z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0x010100B3CB81171C2C5344856815256721BE02</vt:lpwstr>
  </property>
  <property fmtid="{D5CDD505-2E9C-101B-9397-08002B2CF9AE}" pid="3" name="MediaServiceImageTags">
    <vt:lpwstr/>
  </property>
</Properties>
</file>