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296" r:id="rId6"/>
    <p:sldId id="267" r:id="rId7"/>
    <p:sldId id="275" r:id="rId8"/>
    <p:sldId id="298" r:id="rId9"/>
    <p:sldId id="264" r:id="rId10"/>
    <p:sldId id="300" r:id="rId11"/>
    <p:sldId id="265" r:id="rId12"/>
    <p:sldId id="276" r:id="rId13"/>
    <p:sldId id="279" r:id="rId14"/>
    <p:sldId id="281" r:id="rId15"/>
    <p:sldId id="299" r:id="rId16"/>
    <p:sldId id="274" r:id="rId17"/>
    <p:sldId id="271" r:id="rId18"/>
    <p:sldId id="283" r:id="rId19"/>
    <p:sldId id="284" r:id="rId20"/>
    <p:sldId id="286" r:id="rId21"/>
    <p:sldId id="287" r:id="rId22"/>
    <p:sldId id="288" r:id="rId23"/>
    <p:sldId id="289" r:id="rId24"/>
    <p:sldId id="290" r:id="rId25"/>
    <p:sldId id="291" r:id="rId26"/>
    <p:sldId id="292" r:id="rId27"/>
    <p:sldId id="294" r:id="rId28"/>
    <p:sldId id="269" r:id="rId29"/>
    <p:sldId id="270" r:id="rId30"/>
    <p:sldId id="272" r:id="rId31"/>
    <p:sldId id="273" r:id="rId32"/>
    <p:sldId id="266" r:id="rId33"/>
    <p:sldId id="2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40"/>
    <a:srgbClr val="FFE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BD321-E891-461D-84FF-F2B51DCC554A}" v="739" dt="2025-07-16T18:36:00.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2"/>
    <p:restoredTop sz="96181"/>
  </p:normalViewPr>
  <p:slideViewPr>
    <p:cSldViewPr snapToGrid="0">
      <p:cViewPr varScale="1">
        <p:scale>
          <a:sx n="53" d="100"/>
          <a:sy n="53" d="100"/>
        </p:scale>
        <p:origin x="64" y="196"/>
      </p:cViewPr>
      <p:guideLst/>
    </p:cSldViewPr>
  </p:slideViewPr>
  <p:notesTextViewPr>
    <p:cViewPr>
      <p:scale>
        <a:sx n="1" d="1"/>
        <a:sy n="1" d="1"/>
      </p:scale>
      <p:origin x="0" y="0"/>
    </p:cViewPr>
  </p:notesTextViewPr>
  <p:notesViewPr>
    <p:cSldViewPr snapToGrid="0">
      <p:cViewPr varScale="1">
        <p:scale>
          <a:sx n="91" d="100"/>
          <a:sy n="91" d="100"/>
        </p:scale>
        <p:origin x="40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y Gettler" userId="S::mandyl@uoregon.edu::db092444-3570-4b53-817f-4beb806f954b" providerId="AD" clId="Web-{ADE9D315-AA89-20FF-7A40-EC7631280D7D}"/>
    <pc:docChg chg="modSld">
      <pc:chgData name="Mandy Gettler" userId="S::mandyl@uoregon.edu::db092444-3570-4b53-817f-4beb806f954b" providerId="AD" clId="Web-{ADE9D315-AA89-20FF-7A40-EC7631280D7D}" dt="2025-01-17T20:59:22.329" v="1" actId="1076"/>
      <pc:docMkLst>
        <pc:docMk/>
      </pc:docMkLst>
      <pc:sldChg chg="modSp">
        <pc:chgData name="Mandy Gettler" userId="S::mandyl@uoregon.edu::db092444-3570-4b53-817f-4beb806f954b" providerId="AD" clId="Web-{ADE9D315-AA89-20FF-7A40-EC7631280D7D}" dt="2025-01-17T20:59:22.329" v="1" actId="1076"/>
        <pc:sldMkLst>
          <pc:docMk/>
          <pc:sldMk cId="3482726894" sldId="270"/>
        </pc:sldMkLst>
      </pc:sldChg>
    </pc:docChg>
  </pc:docChgLst>
  <pc:docChgLst>
    <pc:chgData name="Mandy Gettler" userId="db092444-3570-4b53-817f-4beb806f954b" providerId="ADAL" clId="{FF0BD321-E891-461D-84FF-F2B51DCC554A}"/>
    <pc:docChg chg="undo custSel modSld">
      <pc:chgData name="Mandy Gettler" userId="db092444-3570-4b53-817f-4beb806f954b" providerId="ADAL" clId="{FF0BD321-E891-461D-84FF-F2B51DCC554A}" dt="2025-07-16T18:39:15.945" v="966" actId="13244"/>
      <pc:docMkLst>
        <pc:docMk/>
      </pc:docMkLst>
      <pc:sldChg chg="modSp mod">
        <pc:chgData name="Mandy Gettler" userId="db092444-3570-4b53-817f-4beb806f954b" providerId="ADAL" clId="{FF0BD321-E891-461D-84FF-F2B51DCC554A}" dt="2025-07-16T18:28:15.310" v="0" actId="962"/>
        <pc:sldMkLst>
          <pc:docMk/>
          <pc:sldMk cId="579383029" sldId="256"/>
        </pc:sldMkLst>
        <pc:picChg chg="mod">
          <ac:chgData name="Mandy Gettler" userId="db092444-3570-4b53-817f-4beb806f954b" providerId="ADAL" clId="{FF0BD321-E891-461D-84FF-F2B51DCC554A}" dt="2025-07-16T18:28:15.310" v="0" actId="962"/>
          <ac:picMkLst>
            <pc:docMk/>
            <pc:sldMk cId="579383029" sldId="256"/>
            <ac:picMk id="5" creationId="{DEBB9748-1A6E-AD59-2B59-AFB97FA36A8A}"/>
          </ac:picMkLst>
        </pc:picChg>
      </pc:sldChg>
      <pc:sldChg chg="modSp mod">
        <pc:chgData name="Mandy Gettler" userId="db092444-3570-4b53-817f-4beb806f954b" providerId="ADAL" clId="{FF0BD321-E891-461D-84FF-F2B51DCC554A}" dt="2025-07-16T18:36:34.120" v="928" actId="962"/>
        <pc:sldMkLst>
          <pc:docMk/>
          <pc:sldMk cId="1299451241" sldId="264"/>
        </pc:sldMkLst>
        <pc:spChg chg="mod">
          <ac:chgData name="Mandy Gettler" userId="db092444-3570-4b53-817f-4beb806f954b" providerId="ADAL" clId="{FF0BD321-E891-461D-84FF-F2B51DCC554A}" dt="2025-07-16T18:36:34.120" v="928" actId="962"/>
          <ac:spMkLst>
            <pc:docMk/>
            <pc:sldMk cId="1299451241" sldId="264"/>
            <ac:spMk id="4" creationId="{EE53ECF2-79A8-0EF9-3271-89811434A86F}"/>
          </ac:spMkLst>
        </pc:spChg>
        <pc:picChg chg="mod">
          <ac:chgData name="Mandy Gettler" userId="db092444-3570-4b53-817f-4beb806f954b" providerId="ADAL" clId="{FF0BD321-E891-461D-84FF-F2B51DCC554A}" dt="2025-07-16T18:29:32.129" v="12" actId="962"/>
          <ac:picMkLst>
            <pc:docMk/>
            <pc:sldMk cId="1299451241" sldId="264"/>
            <ac:picMk id="5" creationId="{25F2EF81-665B-8FA2-0CBC-C3AE046EC0EB}"/>
          </ac:picMkLst>
        </pc:picChg>
      </pc:sldChg>
      <pc:sldChg chg="modSp mod">
        <pc:chgData name="Mandy Gettler" userId="db092444-3570-4b53-817f-4beb806f954b" providerId="ADAL" clId="{FF0BD321-E891-461D-84FF-F2B51DCC554A}" dt="2025-07-16T18:36:40.662" v="930" actId="962"/>
        <pc:sldMkLst>
          <pc:docMk/>
          <pc:sldMk cId="2095638123" sldId="265"/>
        </pc:sldMkLst>
        <pc:spChg chg="mod">
          <ac:chgData name="Mandy Gettler" userId="db092444-3570-4b53-817f-4beb806f954b" providerId="ADAL" clId="{FF0BD321-E891-461D-84FF-F2B51DCC554A}" dt="2025-07-16T18:36:40.662" v="930" actId="962"/>
          <ac:spMkLst>
            <pc:docMk/>
            <pc:sldMk cId="2095638123" sldId="265"/>
            <ac:spMk id="4" creationId="{5D9FE79C-CCC1-8D8C-CAA2-72F5D72CD103}"/>
          </ac:spMkLst>
        </pc:spChg>
        <pc:picChg chg="mod">
          <ac:chgData name="Mandy Gettler" userId="db092444-3570-4b53-817f-4beb806f954b" providerId="ADAL" clId="{FF0BD321-E891-461D-84FF-F2B51DCC554A}" dt="2025-07-16T18:29:33.701" v="14" actId="962"/>
          <ac:picMkLst>
            <pc:docMk/>
            <pc:sldMk cId="2095638123" sldId="265"/>
            <ac:picMk id="5" creationId="{25F2EF81-665B-8FA2-0CBC-C3AE046EC0EB}"/>
          </ac:picMkLst>
        </pc:picChg>
      </pc:sldChg>
      <pc:sldChg chg="modSp mod">
        <pc:chgData name="Mandy Gettler" userId="db092444-3570-4b53-817f-4beb806f954b" providerId="ADAL" clId="{FF0BD321-E891-461D-84FF-F2B51DCC554A}" dt="2025-07-16T18:33:25.740" v="818" actId="962"/>
        <pc:sldMkLst>
          <pc:docMk/>
          <pc:sldMk cId="2814606115" sldId="266"/>
        </pc:sldMkLst>
        <pc:picChg chg="mod">
          <ac:chgData name="Mandy Gettler" userId="db092444-3570-4b53-817f-4beb806f954b" providerId="ADAL" clId="{FF0BD321-E891-461D-84FF-F2B51DCC554A}" dt="2025-07-16T18:33:25.740" v="818" actId="962"/>
          <ac:picMkLst>
            <pc:docMk/>
            <pc:sldMk cId="2814606115" sldId="266"/>
            <ac:picMk id="5" creationId="{25F2EF81-665B-8FA2-0CBC-C3AE046EC0EB}"/>
          </ac:picMkLst>
        </pc:picChg>
      </pc:sldChg>
      <pc:sldChg chg="modSp mod">
        <pc:chgData name="Mandy Gettler" userId="db092444-3570-4b53-817f-4beb806f954b" providerId="ADAL" clId="{FF0BD321-E891-461D-84FF-F2B51DCC554A}" dt="2025-07-16T18:36:10.230" v="925" actId="962"/>
        <pc:sldMkLst>
          <pc:docMk/>
          <pc:sldMk cId="3976744765" sldId="267"/>
        </pc:sldMkLst>
        <pc:spChg chg="mod">
          <ac:chgData name="Mandy Gettler" userId="db092444-3570-4b53-817f-4beb806f954b" providerId="ADAL" clId="{FF0BD321-E891-461D-84FF-F2B51DCC554A}" dt="2025-07-16T18:36:10.230" v="925" actId="962"/>
          <ac:spMkLst>
            <pc:docMk/>
            <pc:sldMk cId="3976744765" sldId="267"/>
            <ac:spMk id="4" creationId="{CF307C24-B80E-264E-47FB-A3429DB87F7A}"/>
          </ac:spMkLst>
        </pc:spChg>
        <pc:picChg chg="mod">
          <ac:chgData name="Mandy Gettler" userId="db092444-3570-4b53-817f-4beb806f954b" providerId="ADAL" clId="{FF0BD321-E891-461D-84FF-F2B51DCC554A}" dt="2025-07-16T18:29:29.535" v="9" actId="962"/>
          <ac:picMkLst>
            <pc:docMk/>
            <pc:sldMk cId="3976744765" sldId="267"/>
            <ac:picMk id="5" creationId="{25F2EF81-665B-8FA2-0CBC-C3AE046EC0EB}"/>
          </ac:picMkLst>
        </pc:picChg>
      </pc:sldChg>
      <pc:sldChg chg="modSp mod">
        <pc:chgData name="Mandy Gettler" userId="db092444-3570-4b53-817f-4beb806f954b" providerId="ADAL" clId="{FF0BD321-E891-461D-84FF-F2B51DCC554A}" dt="2025-07-16T18:38:20.954" v="962" actId="962"/>
        <pc:sldMkLst>
          <pc:docMk/>
          <pc:sldMk cId="1879392080" sldId="269"/>
        </pc:sldMkLst>
        <pc:spChg chg="mod">
          <ac:chgData name="Mandy Gettler" userId="db092444-3570-4b53-817f-4beb806f954b" providerId="ADAL" clId="{FF0BD321-E891-461D-84FF-F2B51DCC554A}" dt="2025-07-16T18:38:20.954" v="962" actId="962"/>
          <ac:spMkLst>
            <pc:docMk/>
            <pc:sldMk cId="1879392080" sldId="269"/>
            <ac:spMk id="7" creationId="{33CB1C5D-635F-4BB2-A469-765290B06C46}"/>
          </ac:spMkLst>
        </pc:spChg>
        <pc:picChg chg="mod">
          <ac:chgData name="Mandy Gettler" userId="db092444-3570-4b53-817f-4beb806f954b" providerId="ADAL" clId="{FF0BD321-E891-461D-84FF-F2B51DCC554A}" dt="2025-07-16T18:32:15.954" v="78" actId="962"/>
          <ac:picMkLst>
            <pc:docMk/>
            <pc:sldMk cId="1879392080" sldId="269"/>
            <ac:picMk id="5" creationId="{25F2EF81-665B-8FA2-0CBC-C3AE046EC0EB}"/>
          </ac:picMkLst>
        </pc:picChg>
      </pc:sldChg>
      <pc:sldChg chg="modSp mod">
        <pc:chgData name="Mandy Gettler" userId="db092444-3570-4b53-817f-4beb806f954b" providerId="ADAL" clId="{FF0BD321-E891-461D-84FF-F2B51DCC554A}" dt="2025-07-16T18:38:30.889" v="963" actId="962"/>
        <pc:sldMkLst>
          <pc:docMk/>
          <pc:sldMk cId="3482726894" sldId="270"/>
        </pc:sldMkLst>
        <pc:spChg chg="mod">
          <ac:chgData name="Mandy Gettler" userId="db092444-3570-4b53-817f-4beb806f954b" providerId="ADAL" clId="{FF0BD321-E891-461D-84FF-F2B51DCC554A}" dt="2025-07-16T18:35:12.139" v="912" actId="20577"/>
          <ac:spMkLst>
            <pc:docMk/>
            <pc:sldMk cId="3482726894" sldId="270"/>
            <ac:spMk id="2" creationId="{A55FBA7D-AF37-42CF-5687-79004FCECD61}"/>
          </ac:spMkLst>
        </pc:spChg>
        <pc:spChg chg="mod">
          <ac:chgData name="Mandy Gettler" userId="db092444-3570-4b53-817f-4beb806f954b" providerId="ADAL" clId="{FF0BD321-E891-461D-84FF-F2B51DCC554A}" dt="2025-07-16T18:38:30.889" v="963" actId="962"/>
          <ac:spMkLst>
            <pc:docMk/>
            <pc:sldMk cId="3482726894" sldId="270"/>
            <ac:spMk id="10" creationId="{E686599C-462B-5F81-A849-2210CC47ECE1}"/>
          </ac:spMkLst>
        </pc:spChg>
        <pc:graphicFrameChg chg="mod">
          <ac:chgData name="Mandy Gettler" userId="db092444-3570-4b53-817f-4beb806f954b" providerId="ADAL" clId="{FF0BD321-E891-461D-84FF-F2B51DCC554A}" dt="2025-07-16T18:33:17.633" v="814" actId="962"/>
          <ac:graphicFrameMkLst>
            <pc:docMk/>
            <pc:sldMk cId="3482726894" sldId="270"/>
            <ac:graphicFrameMk id="4" creationId="{EC0F6997-40EB-2DE1-9B80-A5CD0119149C}"/>
          </ac:graphicFrameMkLst>
        </pc:graphicFrameChg>
        <pc:picChg chg="mod">
          <ac:chgData name="Mandy Gettler" userId="db092444-3570-4b53-817f-4beb806f954b" providerId="ADAL" clId="{FF0BD321-E891-461D-84FF-F2B51DCC554A}" dt="2025-07-16T18:33:23.017" v="815" actId="962"/>
          <ac:picMkLst>
            <pc:docMk/>
            <pc:sldMk cId="3482726894" sldId="270"/>
            <ac:picMk id="5" creationId="{25F2EF81-665B-8FA2-0CBC-C3AE046EC0EB}"/>
          </ac:picMkLst>
        </pc:picChg>
      </pc:sldChg>
      <pc:sldChg chg="modSp mod">
        <pc:chgData name="Mandy Gettler" userId="db092444-3570-4b53-817f-4beb806f954b" providerId="ADAL" clId="{FF0BD321-E891-461D-84FF-F2B51DCC554A}" dt="2025-07-16T18:37:11.661" v="937" actId="962"/>
        <pc:sldMkLst>
          <pc:docMk/>
          <pc:sldMk cId="319047081" sldId="271"/>
        </pc:sldMkLst>
        <pc:spChg chg="mod">
          <ac:chgData name="Mandy Gettler" userId="db092444-3570-4b53-817f-4beb806f954b" providerId="ADAL" clId="{FF0BD321-E891-461D-84FF-F2B51DCC554A}" dt="2025-07-16T18:29:48.612" v="23" actId="962"/>
          <ac:spMkLst>
            <pc:docMk/>
            <pc:sldMk cId="319047081" sldId="271"/>
            <ac:spMk id="15" creationId="{A7333C7C-4623-F5C0-9FB7-107F75965194}"/>
          </ac:spMkLst>
        </pc:spChg>
        <pc:spChg chg="mod">
          <ac:chgData name="Mandy Gettler" userId="db092444-3570-4b53-817f-4beb806f954b" providerId="ADAL" clId="{FF0BD321-E891-461D-84FF-F2B51DCC554A}" dt="2025-07-16T18:37:11.661" v="937" actId="962"/>
          <ac:spMkLst>
            <pc:docMk/>
            <pc:sldMk cId="319047081" sldId="271"/>
            <ac:spMk id="16" creationId="{62AA9F9D-72B6-B966-3D78-46FECABC99D6}"/>
          </ac:spMkLst>
        </pc:spChg>
        <pc:spChg chg="mod ord">
          <ac:chgData name="Mandy Gettler" userId="db092444-3570-4b53-817f-4beb806f954b" providerId="ADAL" clId="{FF0BD321-E891-461D-84FF-F2B51DCC554A}" dt="2025-07-16T18:37:08.626" v="936" actId="13244"/>
          <ac:spMkLst>
            <pc:docMk/>
            <pc:sldMk cId="319047081" sldId="271"/>
            <ac:spMk id="17" creationId="{A109B227-6598-BA45-B83E-B94BF47BF93B}"/>
          </ac:spMkLst>
        </pc:spChg>
        <pc:spChg chg="mod">
          <ac:chgData name="Mandy Gettler" userId="db092444-3570-4b53-817f-4beb806f954b" providerId="ADAL" clId="{FF0BD321-E891-461D-84FF-F2B51DCC554A}" dt="2025-07-16T18:29:50.154" v="24" actId="962"/>
          <ac:spMkLst>
            <pc:docMk/>
            <pc:sldMk cId="319047081" sldId="271"/>
            <ac:spMk id="18" creationId="{BA8428F6-3EB5-25B1-E55B-5BA35A9FFDDA}"/>
          </ac:spMkLst>
        </pc:spChg>
        <pc:spChg chg="mod">
          <ac:chgData name="Mandy Gettler" userId="db092444-3570-4b53-817f-4beb806f954b" providerId="ADAL" clId="{FF0BD321-E891-461D-84FF-F2B51DCC554A}" dt="2025-07-16T18:29:51.517" v="25" actId="962"/>
          <ac:spMkLst>
            <pc:docMk/>
            <pc:sldMk cId="319047081" sldId="271"/>
            <ac:spMk id="23" creationId="{3F6B9753-ADB9-DCDE-F350-B5010DA7256F}"/>
          </ac:spMkLst>
        </pc:spChg>
        <pc:picChg chg="mod">
          <ac:chgData name="Mandy Gettler" userId="db092444-3570-4b53-817f-4beb806f954b" providerId="ADAL" clId="{FF0BD321-E891-461D-84FF-F2B51DCC554A}" dt="2025-07-16T18:29:47.748" v="22" actId="962"/>
          <ac:picMkLst>
            <pc:docMk/>
            <pc:sldMk cId="319047081" sldId="271"/>
            <ac:picMk id="5" creationId="{25F2EF81-665B-8FA2-0CBC-C3AE046EC0EB}"/>
          </ac:picMkLst>
        </pc:picChg>
        <pc:picChg chg="mod">
          <ac:chgData name="Mandy Gettler" userId="db092444-3570-4b53-817f-4beb806f954b" providerId="ADAL" clId="{FF0BD321-E891-461D-84FF-F2B51DCC554A}" dt="2025-07-16T18:29:46.148" v="21" actId="962"/>
          <ac:picMkLst>
            <pc:docMk/>
            <pc:sldMk cId="319047081" sldId="271"/>
            <ac:picMk id="22" creationId="{BE8DCD6D-C156-5E4E-15DA-3BFEA1B8F74E}"/>
          </ac:picMkLst>
        </pc:picChg>
      </pc:sldChg>
      <pc:sldChg chg="modSp mod">
        <pc:chgData name="Mandy Gettler" userId="db092444-3570-4b53-817f-4beb806f954b" providerId="ADAL" clId="{FF0BD321-E891-461D-84FF-F2B51DCC554A}" dt="2025-07-16T18:38:36.405" v="964" actId="962"/>
        <pc:sldMkLst>
          <pc:docMk/>
          <pc:sldMk cId="2898800240" sldId="272"/>
        </pc:sldMkLst>
        <pc:spChg chg="mod">
          <ac:chgData name="Mandy Gettler" userId="db092444-3570-4b53-817f-4beb806f954b" providerId="ADAL" clId="{FF0BD321-E891-461D-84FF-F2B51DCC554A}" dt="2025-07-16T18:35:16.150" v="916" actId="20577"/>
          <ac:spMkLst>
            <pc:docMk/>
            <pc:sldMk cId="2898800240" sldId="272"/>
            <ac:spMk id="2" creationId="{A55FBA7D-AF37-42CF-5687-79004FCECD61}"/>
          </ac:spMkLst>
        </pc:spChg>
        <pc:spChg chg="mod">
          <ac:chgData name="Mandy Gettler" userId="db092444-3570-4b53-817f-4beb806f954b" providerId="ADAL" clId="{FF0BD321-E891-461D-84FF-F2B51DCC554A}" dt="2025-07-16T18:38:36.405" v="964" actId="962"/>
          <ac:spMkLst>
            <pc:docMk/>
            <pc:sldMk cId="2898800240" sldId="272"/>
            <ac:spMk id="8" creationId="{D562F02B-98F7-90AC-8606-B360200664FA}"/>
          </ac:spMkLst>
        </pc:spChg>
        <pc:picChg chg="mod">
          <ac:chgData name="Mandy Gettler" userId="db092444-3570-4b53-817f-4beb806f954b" providerId="ADAL" clId="{FF0BD321-E891-461D-84FF-F2B51DCC554A}" dt="2025-07-16T18:33:23.851" v="816" actId="962"/>
          <ac:picMkLst>
            <pc:docMk/>
            <pc:sldMk cId="2898800240" sldId="272"/>
            <ac:picMk id="5" creationId="{25F2EF81-665B-8FA2-0CBC-C3AE046EC0EB}"/>
          </ac:picMkLst>
        </pc:picChg>
      </pc:sldChg>
      <pc:sldChg chg="modSp mod">
        <pc:chgData name="Mandy Gettler" userId="db092444-3570-4b53-817f-4beb806f954b" providerId="ADAL" clId="{FF0BD321-E891-461D-84FF-F2B51DCC554A}" dt="2025-07-16T18:33:24.811" v="817" actId="962"/>
        <pc:sldMkLst>
          <pc:docMk/>
          <pc:sldMk cId="3103787244" sldId="273"/>
        </pc:sldMkLst>
        <pc:picChg chg="mod">
          <ac:chgData name="Mandy Gettler" userId="db092444-3570-4b53-817f-4beb806f954b" providerId="ADAL" clId="{FF0BD321-E891-461D-84FF-F2B51DCC554A}" dt="2025-07-16T18:33:24.811" v="817" actId="962"/>
          <ac:picMkLst>
            <pc:docMk/>
            <pc:sldMk cId="3103787244" sldId="273"/>
            <ac:picMk id="5" creationId="{25F2EF81-665B-8FA2-0CBC-C3AE046EC0EB}"/>
          </ac:picMkLst>
        </pc:picChg>
      </pc:sldChg>
      <pc:sldChg chg="modSp mod">
        <pc:chgData name="Mandy Gettler" userId="db092444-3570-4b53-817f-4beb806f954b" providerId="ADAL" clId="{FF0BD321-E891-461D-84FF-F2B51DCC554A}" dt="2025-07-16T18:37:02.799" v="935" actId="962"/>
        <pc:sldMkLst>
          <pc:docMk/>
          <pc:sldMk cId="3721684784" sldId="274"/>
        </pc:sldMkLst>
        <pc:spChg chg="mod">
          <ac:chgData name="Mandy Gettler" userId="db092444-3570-4b53-817f-4beb806f954b" providerId="ADAL" clId="{FF0BD321-E891-461D-84FF-F2B51DCC554A}" dt="2025-07-16T18:34:13.515" v="861" actId="20577"/>
          <ac:spMkLst>
            <pc:docMk/>
            <pc:sldMk cId="3721684784" sldId="274"/>
            <ac:spMk id="2" creationId="{A55FBA7D-AF37-42CF-5687-79004FCECD61}"/>
          </ac:spMkLst>
        </pc:spChg>
        <pc:spChg chg="mod">
          <ac:chgData name="Mandy Gettler" userId="db092444-3570-4b53-817f-4beb806f954b" providerId="ADAL" clId="{FF0BD321-E891-461D-84FF-F2B51DCC554A}" dt="2025-07-16T18:37:02.799" v="935" actId="962"/>
          <ac:spMkLst>
            <pc:docMk/>
            <pc:sldMk cId="3721684784" sldId="274"/>
            <ac:spMk id="6" creationId="{A02F57F0-4A50-470D-DCB4-6967D1D6AF9D}"/>
          </ac:spMkLst>
        </pc:spChg>
        <pc:picChg chg="mod">
          <ac:chgData name="Mandy Gettler" userId="db092444-3570-4b53-817f-4beb806f954b" providerId="ADAL" clId="{FF0BD321-E891-461D-84FF-F2B51DCC554A}" dt="2025-07-16T18:29:38.131" v="19" actId="962"/>
          <ac:picMkLst>
            <pc:docMk/>
            <pc:sldMk cId="3721684784" sldId="274"/>
            <ac:picMk id="5" creationId="{25F2EF81-665B-8FA2-0CBC-C3AE046EC0EB}"/>
          </ac:picMkLst>
        </pc:picChg>
      </pc:sldChg>
      <pc:sldChg chg="modSp mod">
        <pc:chgData name="Mandy Gettler" userId="db092444-3570-4b53-817f-4beb806f954b" providerId="ADAL" clId="{FF0BD321-E891-461D-84FF-F2B51DCC554A}" dt="2025-07-16T18:36:13.289" v="926" actId="962"/>
        <pc:sldMkLst>
          <pc:docMk/>
          <pc:sldMk cId="1164001668" sldId="275"/>
        </pc:sldMkLst>
        <pc:spChg chg="mod">
          <ac:chgData name="Mandy Gettler" userId="db092444-3570-4b53-817f-4beb806f954b" providerId="ADAL" clId="{FF0BD321-E891-461D-84FF-F2B51DCC554A}" dt="2025-07-16T18:36:13.289" v="926" actId="962"/>
          <ac:spMkLst>
            <pc:docMk/>
            <pc:sldMk cId="1164001668" sldId="275"/>
            <ac:spMk id="7" creationId="{6E8DC9BA-E64E-BADD-D3FD-9C25BDBE8C80}"/>
          </ac:spMkLst>
        </pc:spChg>
        <pc:picChg chg="mod">
          <ac:chgData name="Mandy Gettler" userId="db092444-3570-4b53-817f-4beb806f954b" providerId="ADAL" clId="{FF0BD321-E891-461D-84FF-F2B51DCC554A}" dt="2025-07-16T18:29:30.298" v="10" actId="962"/>
          <ac:picMkLst>
            <pc:docMk/>
            <pc:sldMk cId="1164001668" sldId="275"/>
            <ac:picMk id="5" creationId="{25F2EF81-665B-8FA2-0CBC-C3AE046EC0EB}"/>
          </ac:picMkLst>
        </pc:picChg>
      </pc:sldChg>
      <pc:sldChg chg="modSp mod">
        <pc:chgData name="Mandy Gettler" userId="db092444-3570-4b53-817f-4beb806f954b" providerId="ADAL" clId="{FF0BD321-E891-461D-84FF-F2B51DCC554A}" dt="2025-07-16T18:36:44.154" v="931" actId="962"/>
        <pc:sldMkLst>
          <pc:docMk/>
          <pc:sldMk cId="2546343981" sldId="276"/>
        </pc:sldMkLst>
        <pc:spChg chg="mod">
          <ac:chgData name="Mandy Gettler" userId="db092444-3570-4b53-817f-4beb806f954b" providerId="ADAL" clId="{FF0BD321-E891-461D-84FF-F2B51DCC554A}" dt="2025-07-16T18:33:57.163" v="845" actId="20577"/>
          <ac:spMkLst>
            <pc:docMk/>
            <pc:sldMk cId="2546343981" sldId="276"/>
            <ac:spMk id="2" creationId="{A55FBA7D-AF37-42CF-5687-79004FCECD61}"/>
          </ac:spMkLst>
        </pc:spChg>
        <pc:spChg chg="mod">
          <ac:chgData name="Mandy Gettler" userId="db092444-3570-4b53-817f-4beb806f954b" providerId="ADAL" clId="{FF0BD321-E891-461D-84FF-F2B51DCC554A}" dt="2025-07-16T18:36:44.154" v="931" actId="962"/>
          <ac:spMkLst>
            <pc:docMk/>
            <pc:sldMk cId="2546343981" sldId="276"/>
            <ac:spMk id="11" creationId="{D12843CB-BBFB-D731-8B83-D4612DF4A462}"/>
          </ac:spMkLst>
        </pc:spChg>
        <pc:picChg chg="mod">
          <ac:chgData name="Mandy Gettler" userId="db092444-3570-4b53-817f-4beb806f954b" providerId="ADAL" clId="{FF0BD321-E891-461D-84FF-F2B51DCC554A}" dt="2025-07-16T18:29:34.295" v="15" actId="962"/>
          <ac:picMkLst>
            <pc:docMk/>
            <pc:sldMk cId="2546343981" sldId="276"/>
            <ac:picMk id="5" creationId="{25F2EF81-665B-8FA2-0CBC-C3AE046EC0EB}"/>
          </ac:picMkLst>
        </pc:picChg>
      </pc:sldChg>
      <pc:sldChg chg="modSp mod">
        <pc:chgData name="Mandy Gettler" userId="db092444-3570-4b53-817f-4beb806f954b" providerId="ADAL" clId="{FF0BD321-E891-461D-84FF-F2B51DCC554A}" dt="2025-07-16T18:36:51.874" v="932" actId="962"/>
        <pc:sldMkLst>
          <pc:docMk/>
          <pc:sldMk cId="1172239903" sldId="279"/>
        </pc:sldMkLst>
        <pc:spChg chg="mod">
          <ac:chgData name="Mandy Gettler" userId="db092444-3570-4b53-817f-4beb806f954b" providerId="ADAL" clId="{FF0BD321-E891-461D-84FF-F2B51DCC554A}" dt="2025-07-16T18:34:00.410" v="849" actId="20577"/>
          <ac:spMkLst>
            <pc:docMk/>
            <pc:sldMk cId="1172239903" sldId="279"/>
            <ac:spMk id="2" creationId="{A55FBA7D-AF37-42CF-5687-79004FCECD61}"/>
          </ac:spMkLst>
        </pc:spChg>
        <pc:spChg chg="mod">
          <ac:chgData name="Mandy Gettler" userId="db092444-3570-4b53-817f-4beb806f954b" providerId="ADAL" clId="{FF0BD321-E891-461D-84FF-F2B51DCC554A}" dt="2025-07-16T18:36:51.874" v="932" actId="962"/>
          <ac:spMkLst>
            <pc:docMk/>
            <pc:sldMk cId="1172239903" sldId="279"/>
            <ac:spMk id="4" creationId="{A26D1F6D-5923-FC4E-E410-B9B699EC2ED9}"/>
          </ac:spMkLst>
        </pc:spChg>
        <pc:picChg chg="mod">
          <ac:chgData name="Mandy Gettler" userId="db092444-3570-4b53-817f-4beb806f954b" providerId="ADAL" clId="{FF0BD321-E891-461D-84FF-F2B51DCC554A}" dt="2025-07-16T18:29:34.904" v="16" actId="962"/>
          <ac:picMkLst>
            <pc:docMk/>
            <pc:sldMk cId="1172239903" sldId="279"/>
            <ac:picMk id="5" creationId="{25F2EF81-665B-8FA2-0CBC-C3AE046EC0EB}"/>
          </ac:picMkLst>
        </pc:picChg>
      </pc:sldChg>
      <pc:sldChg chg="modSp mod">
        <pc:chgData name="Mandy Gettler" userId="db092444-3570-4b53-817f-4beb806f954b" providerId="ADAL" clId="{FF0BD321-E891-461D-84FF-F2B51DCC554A}" dt="2025-07-16T18:36:58.003" v="933" actId="962"/>
        <pc:sldMkLst>
          <pc:docMk/>
          <pc:sldMk cId="3509398170" sldId="281"/>
        </pc:sldMkLst>
        <pc:spChg chg="mod">
          <ac:chgData name="Mandy Gettler" userId="db092444-3570-4b53-817f-4beb806f954b" providerId="ADAL" clId="{FF0BD321-E891-461D-84FF-F2B51DCC554A}" dt="2025-07-16T18:34:03.704" v="853" actId="20577"/>
          <ac:spMkLst>
            <pc:docMk/>
            <pc:sldMk cId="3509398170" sldId="281"/>
            <ac:spMk id="2" creationId="{A55FBA7D-AF37-42CF-5687-79004FCECD61}"/>
          </ac:spMkLst>
        </pc:spChg>
        <pc:spChg chg="mod">
          <ac:chgData name="Mandy Gettler" userId="db092444-3570-4b53-817f-4beb806f954b" providerId="ADAL" clId="{FF0BD321-E891-461D-84FF-F2B51DCC554A}" dt="2025-07-16T18:36:58.003" v="933" actId="962"/>
          <ac:spMkLst>
            <pc:docMk/>
            <pc:sldMk cId="3509398170" sldId="281"/>
            <ac:spMk id="3" creationId="{17F57D23-6881-0C8F-E06B-7AA4527B3E3C}"/>
          </ac:spMkLst>
        </pc:spChg>
        <pc:picChg chg="mod">
          <ac:chgData name="Mandy Gettler" userId="db092444-3570-4b53-817f-4beb806f954b" providerId="ADAL" clId="{FF0BD321-E891-461D-84FF-F2B51DCC554A}" dt="2025-07-16T18:29:35.494" v="17" actId="962"/>
          <ac:picMkLst>
            <pc:docMk/>
            <pc:sldMk cId="3509398170" sldId="281"/>
            <ac:picMk id="5" creationId="{25F2EF81-665B-8FA2-0CBC-C3AE046EC0EB}"/>
          </ac:picMkLst>
        </pc:picChg>
      </pc:sldChg>
      <pc:sldChg chg="modSp mod">
        <pc:chgData name="Mandy Gettler" userId="db092444-3570-4b53-817f-4beb806f954b" providerId="ADAL" clId="{FF0BD321-E891-461D-84FF-F2B51DCC554A}" dt="2025-07-16T18:39:15.945" v="966" actId="13244"/>
        <pc:sldMkLst>
          <pc:docMk/>
          <pc:sldMk cId="3217053234" sldId="283"/>
        </pc:sldMkLst>
        <pc:spChg chg="mod">
          <ac:chgData name="Mandy Gettler" userId="db092444-3570-4b53-817f-4beb806f954b" providerId="ADAL" clId="{FF0BD321-E891-461D-84FF-F2B51DCC554A}" dt="2025-07-16T18:30:03.582" v="29" actId="962"/>
          <ac:spMkLst>
            <pc:docMk/>
            <pc:sldMk cId="3217053234" sldId="283"/>
            <ac:spMk id="4" creationId="{FE2D3CB8-A0F9-0122-2DAD-AF14CE8BB20F}"/>
          </ac:spMkLst>
        </pc:spChg>
        <pc:spChg chg="mod">
          <ac:chgData name="Mandy Gettler" userId="db092444-3570-4b53-817f-4beb806f954b" providerId="ADAL" clId="{FF0BD321-E891-461D-84FF-F2B51DCC554A}" dt="2025-07-16T18:37:18.017" v="939" actId="962"/>
          <ac:spMkLst>
            <pc:docMk/>
            <pc:sldMk cId="3217053234" sldId="283"/>
            <ac:spMk id="6" creationId="{AF8F433C-7E87-EFF6-7878-7373BA9D7C7A}"/>
          </ac:spMkLst>
        </pc:spChg>
        <pc:spChg chg="mod ord">
          <ac:chgData name="Mandy Gettler" userId="db092444-3570-4b53-817f-4beb806f954b" providerId="ADAL" clId="{FF0BD321-E891-461D-84FF-F2B51DCC554A}" dt="2025-07-16T18:37:16.660" v="938" actId="13244"/>
          <ac:spMkLst>
            <pc:docMk/>
            <pc:sldMk cId="3217053234" sldId="283"/>
            <ac:spMk id="7" creationId="{249A2011-A95E-827C-C2DD-292AC3AFA5B2}"/>
          </ac:spMkLst>
        </pc:spChg>
        <pc:spChg chg="mod">
          <ac:chgData name="Mandy Gettler" userId="db092444-3570-4b53-817f-4beb806f954b" providerId="ADAL" clId="{FF0BD321-E891-461D-84FF-F2B51DCC554A}" dt="2025-07-16T18:30:04.221" v="30" actId="962"/>
          <ac:spMkLst>
            <pc:docMk/>
            <pc:sldMk cId="3217053234" sldId="283"/>
            <ac:spMk id="12" creationId="{0A105DB2-F0B0-6E71-3B99-3285B16124ED}"/>
          </ac:spMkLst>
        </pc:spChg>
        <pc:spChg chg="ord">
          <ac:chgData name="Mandy Gettler" userId="db092444-3570-4b53-817f-4beb806f954b" providerId="ADAL" clId="{FF0BD321-E891-461D-84FF-F2B51DCC554A}" dt="2025-07-16T18:39:15.945" v="966" actId="13244"/>
          <ac:spMkLst>
            <pc:docMk/>
            <pc:sldMk cId="3217053234" sldId="283"/>
            <ac:spMk id="13" creationId="{609739F1-93A1-8985-3024-636EC0D4215F}"/>
          </ac:spMkLst>
        </pc:spChg>
        <pc:picChg chg="mod">
          <ac:chgData name="Mandy Gettler" userId="db092444-3570-4b53-817f-4beb806f954b" providerId="ADAL" clId="{FF0BD321-E891-461D-84FF-F2B51DCC554A}" dt="2025-07-16T18:30:01.705" v="28" actId="962"/>
          <ac:picMkLst>
            <pc:docMk/>
            <pc:sldMk cId="3217053234" sldId="283"/>
            <ac:picMk id="5" creationId="{25F2EF81-665B-8FA2-0CBC-C3AE046EC0EB}"/>
          </ac:picMkLst>
        </pc:picChg>
        <pc:picChg chg="mod">
          <ac:chgData name="Mandy Gettler" userId="db092444-3570-4b53-817f-4beb806f954b" providerId="ADAL" clId="{FF0BD321-E891-461D-84FF-F2B51DCC554A}" dt="2025-07-16T18:30:00.065" v="27" actId="962"/>
          <ac:picMkLst>
            <pc:docMk/>
            <pc:sldMk cId="3217053234" sldId="283"/>
            <ac:picMk id="11" creationId="{62AA37AF-4DA2-E573-EB7A-632E69D697DA}"/>
          </ac:picMkLst>
        </pc:picChg>
        <pc:cxnChg chg="mod">
          <ac:chgData name="Mandy Gettler" userId="db092444-3570-4b53-817f-4beb806f954b" providerId="ADAL" clId="{FF0BD321-E891-461D-84FF-F2B51DCC554A}" dt="2025-07-16T18:30:06.981" v="31" actId="962"/>
          <ac:cxnSpMkLst>
            <pc:docMk/>
            <pc:sldMk cId="3217053234" sldId="283"/>
            <ac:cxnSpMk id="18" creationId="{324EFAFF-3FD1-0A67-71B3-63B9CB8C44D7}"/>
          </ac:cxnSpMkLst>
        </pc:cxnChg>
      </pc:sldChg>
      <pc:sldChg chg="modSp mod">
        <pc:chgData name="Mandy Gettler" userId="db092444-3570-4b53-817f-4beb806f954b" providerId="ADAL" clId="{FF0BD321-E891-461D-84FF-F2B51DCC554A}" dt="2025-07-16T18:37:30.350" v="941" actId="962"/>
        <pc:sldMkLst>
          <pc:docMk/>
          <pc:sldMk cId="1720388258" sldId="284"/>
        </pc:sldMkLst>
        <pc:spChg chg="mod">
          <ac:chgData name="Mandy Gettler" userId="db092444-3570-4b53-817f-4beb806f954b" providerId="ADAL" clId="{FF0BD321-E891-461D-84FF-F2B51DCC554A}" dt="2025-07-16T18:30:20.715" v="35" actId="962"/>
          <ac:spMkLst>
            <pc:docMk/>
            <pc:sldMk cId="1720388258" sldId="284"/>
            <ac:spMk id="2" creationId="{D0368D7D-591F-7D21-8E26-E5E1FFF47D9A}"/>
          </ac:spMkLst>
        </pc:spChg>
        <pc:spChg chg="mod">
          <ac:chgData name="Mandy Gettler" userId="db092444-3570-4b53-817f-4beb806f954b" providerId="ADAL" clId="{FF0BD321-E891-461D-84FF-F2B51DCC554A}" dt="2025-07-16T18:30:21.187" v="36" actId="962"/>
          <ac:spMkLst>
            <pc:docMk/>
            <pc:sldMk cId="1720388258" sldId="284"/>
            <ac:spMk id="3" creationId="{8D8A3FF3-EAB9-4FA7-A595-292348E7F869}"/>
          </ac:spMkLst>
        </pc:spChg>
        <pc:spChg chg="mod">
          <ac:chgData name="Mandy Gettler" userId="db092444-3570-4b53-817f-4beb806f954b" providerId="ADAL" clId="{FF0BD321-E891-461D-84FF-F2B51DCC554A}" dt="2025-07-16T18:37:30.350" v="941" actId="962"/>
          <ac:spMkLst>
            <pc:docMk/>
            <pc:sldMk cId="1720388258" sldId="284"/>
            <ac:spMk id="4" creationId="{88AE75FD-0B2F-09B3-F710-96FD316DB356}"/>
          </ac:spMkLst>
        </pc:spChg>
        <pc:spChg chg="mod ord">
          <ac:chgData name="Mandy Gettler" userId="db092444-3570-4b53-817f-4beb806f954b" providerId="ADAL" clId="{FF0BD321-E891-461D-84FF-F2B51DCC554A}" dt="2025-07-16T18:37:27.444" v="940" actId="13244"/>
          <ac:spMkLst>
            <pc:docMk/>
            <pc:sldMk cId="1720388258" sldId="284"/>
            <ac:spMk id="6" creationId="{C5490D6C-0EDF-122B-4E9B-BD498BF10B09}"/>
          </ac:spMkLst>
        </pc:spChg>
        <pc:picChg chg="mod">
          <ac:chgData name="Mandy Gettler" userId="db092444-3570-4b53-817f-4beb806f954b" providerId="ADAL" clId="{FF0BD321-E891-461D-84FF-F2B51DCC554A}" dt="2025-07-16T18:30:08.271" v="32" actId="962"/>
          <ac:picMkLst>
            <pc:docMk/>
            <pc:sldMk cId="1720388258" sldId="284"/>
            <ac:picMk id="5" creationId="{25F2EF81-665B-8FA2-0CBC-C3AE046EC0EB}"/>
          </ac:picMkLst>
        </pc:picChg>
        <pc:picChg chg="mod">
          <ac:chgData name="Mandy Gettler" userId="db092444-3570-4b53-817f-4beb806f954b" providerId="ADAL" clId="{FF0BD321-E891-461D-84FF-F2B51DCC554A}" dt="2025-07-16T18:30:18.510" v="34" actId="962"/>
          <ac:picMkLst>
            <pc:docMk/>
            <pc:sldMk cId="1720388258" sldId="284"/>
            <ac:picMk id="14" creationId="{A0450922-0AD4-144E-3E9B-5FAC57FC8D2E}"/>
          </ac:picMkLst>
        </pc:picChg>
      </pc:sldChg>
      <pc:sldChg chg="modSp mod">
        <pc:chgData name="Mandy Gettler" userId="db092444-3570-4b53-817f-4beb806f954b" providerId="ADAL" clId="{FF0BD321-E891-461D-84FF-F2B51DCC554A}" dt="2025-07-16T18:37:35.125" v="943" actId="13244"/>
        <pc:sldMkLst>
          <pc:docMk/>
          <pc:sldMk cId="487154448" sldId="286"/>
        </pc:sldMkLst>
        <pc:spChg chg="mod">
          <ac:chgData name="Mandy Gettler" userId="db092444-3570-4b53-817f-4beb806f954b" providerId="ADAL" clId="{FF0BD321-E891-461D-84FF-F2B51DCC554A}" dt="2025-07-16T18:30:31.588" v="40" actId="962"/>
          <ac:spMkLst>
            <pc:docMk/>
            <pc:sldMk cId="487154448" sldId="286"/>
            <ac:spMk id="2" creationId="{3617A8B7-25E2-28A6-CC9D-76949A94AA34}"/>
          </ac:spMkLst>
        </pc:spChg>
        <pc:spChg chg="mod">
          <ac:chgData name="Mandy Gettler" userId="db092444-3570-4b53-817f-4beb806f954b" providerId="ADAL" clId="{FF0BD321-E891-461D-84FF-F2B51DCC554A}" dt="2025-07-16T18:30:32.612" v="41" actId="962"/>
          <ac:spMkLst>
            <pc:docMk/>
            <pc:sldMk cId="487154448" sldId="286"/>
            <ac:spMk id="3" creationId="{C86146EB-D910-7292-D382-D3E530134329}"/>
          </ac:spMkLst>
        </pc:spChg>
        <pc:spChg chg="mod">
          <ac:chgData name="Mandy Gettler" userId="db092444-3570-4b53-817f-4beb806f954b" providerId="ADAL" clId="{FF0BD321-E891-461D-84FF-F2B51DCC554A}" dt="2025-07-16T18:30:33.228" v="42" actId="962"/>
          <ac:spMkLst>
            <pc:docMk/>
            <pc:sldMk cId="487154448" sldId="286"/>
            <ac:spMk id="4" creationId="{2E702885-CDA9-0454-52D4-F4FF0EEE3527}"/>
          </ac:spMkLst>
        </pc:spChg>
        <pc:spChg chg="mod">
          <ac:chgData name="Mandy Gettler" userId="db092444-3570-4b53-817f-4beb806f954b" providerId="ADAL" clId="{FF0BD321-E891-461D-84FF-F2B51DCC554A}" dt="2025-07-16T18:37:33.690" v="942" actId="962"/>
          <ac:spMkLst>
            <pc:docMk/>
            <pc:sldMk cId="487154448" sldId="286"/>
            <ac:spMk id="6" creationId="{2ECFFA29-737C-FE4A-C9B5-BCB527C881EE}"/>
          </ac:spMkLst>
        </pc:spChg>
        <pc:spChg chg="mod ord">
          <ac:chgData name="Mandy Gettler" userId="db092444-3570-4b53-817f-4beb806f954b" providerId="ADAL" clId="{FF0BD321-E891-461D-84FF-F2B51DCC554A}" dt="2025-07-16T18:37:35.125" v="943" actId="13244"/>
          <ac:spMkLst>
            <pc:docMk/>
            <pc:sldMk cId="487154448" sldId="286"/>
            <ac:spMk id="7" creationId="{B5324AD9-AD76-5971-764F-4570D3B5F507}"/>
          </ac:spMkLst>
        </pc:spChg>
        <pc:picChg chg="mod">
          <ac:chgData name="Mandy Gettler" userId="db092444-3570-4b53-817f-4beb806f954b" providerId="ADAL" clId="{FF0BD321-E891-461D-84FF-F2B51DCC554A}" dt="2025-07-16T18:30:22.826" v="37" actId="962"/>
          <ac:picMkLst>
            <pc:docMk/>
            <pc:sldMk cId="487154448" sldId="286"/>
            <ac:picMk id="5" creationId="{25F2EF81-665B-8FA2-0CBC-C3AE046EC0EB}"/>
          </ac:picMkLst>
        </pc:picChg>
        <pc:picChg chg="mod">
          <ac:chgData name="Mandy Gettler" userId="db092444-3570-4b53-817f-4beb806f954b" providerId="ADAL" clId="{FF0BD321-E891-461D-84FF-F2B51DCC554A}" dt="2025-07-16T18:30:30.279" v="39" actId="962"/>
          <ac:picMkLst>
            <pc:docMk/>
            <pc:sldMk cId="487154448" sldId="286"/>
            <ac:picMk id="14" creationId="{A0450922-0AD4-144E-3E9B-5FAC57FC8D2E}"/>
          </ac:picMkLst>
        </pc:picChg>
      </pc:sldChg>
      <pc:sldChg chg="modSp mod">
        <pc:chgData name="Mandy Gettler" userId="db092444-3570-4b53-817f-4beb806f954b" providerId="ADAL" clId="{FF0BD321-E891-461D-84FF-F2B51DCC554A}" dt="2025-07-16T18:37:40.133" v="945" actId="13244"/>
        <pc:sldMkLst>
          <pc:docMk/>
          <pc:sldMk cId="2285875800" sldId="287"/>
        </pc:sldMkLst>
        <pc:spChg chg="mod">
          <ac:chgData name="Mandy Gettler" userId="db092444-3570-4b53-817f-4beb806f954b" providerId="ADAL" clId="{FF0BD321-E891-461D-84FF-F2B51DCC554A}" dt="2025-07-16T18:30:50.021" v="46" actId="962"/>
          <ac:spMkLst>
            <pc:docMk/>
            <pc:sldMk cId="2285875800" sldId="287"/>
            <ac:spMk id="2" creationId="{10EC8617-C9DD-9637-CB37-84225A446869}"/>
          </ac:spMkLst>
        </pc:spChg>
        <pc:spChg chg="mod">
          <ac:chgData name="Mandy Gettler" userId="db092444-3570-4b53-817f-4beb806f954b" providerId="ADAL" clId="{FF0BD321-E891-461D-84FF-F2B51DCC554A}" dt="2025-07-16T18:30:50.464" v="47" actId="962"/>
          <ac:spMkLst>
            <pc:docMk/>
            <pc:sldMk cId="2285875800" sldId="287"/>
            <ac:spMk id="3" creationId="{2242915C-5A6A-5616-8E1E-4C7C4A13C100}"/>
          </ac:spMkLst>
        </pc:spChg>
        <pc:spChg chg="mod">
          <ac:chgData name="Mandy Gettler" userId="db092444-3570-4b53-817f-4beb806f954b" providerId="ADAL" clId="{FF0BD321-E891-461D-84FF-F2B51DCC554A}" dt="2025-07-16T18:30:51.405" v="48" actId="962"/>
          <ac:spMkLst>
            <pc:docMk/>
            <pc:sldMk cId="2285875800" sldId="287"/>
            <ac:spMk id="4" creationId="{BD963D04-88FC-78AB-B28F-80085234C803}"/>
          </ac:spMkLst>
        </pc:spChg>
        <pc:spChg chg="mod">
          <ac:chgData name="Mandy Gettler" userId="db092444-3570-4b53-817f-4beb806f954b" providerId="ADAL" clId="{FF0BD321-E891-461D-84FF-F2B51DCC554A}" dt="2025-07-16T18:37:38.507" v="944" actId="962"/>
          <ac:spMkLst>
            <pc:docMk/>
            <pc:sldMk cId="2285875800" sldId="287"/>
            <ac:spMk id="6" creationId="{189C0563-15C8-8DE3-120B-5D971014C956}"/>
          </ac:spMkLst>
        </pc:spChg>
        <pc:spChg chg="mod ord">
          <ac:chgData name="Mandy Gettler" userId="db092444-3570-4b53-817f-4beb806f954b" providerId="ADAL" clId="{FF0BD321-E891-461D-84FF-F2B51DCC554A}" dt="2025-07-16T18:37:40.133" v="945" actId="13244"/>
          <ac:spMkLst>
            <pc:docMk/>
            <pc:sldMk cId="2285875800" sldId="287"/>
            <ac:spMk id="7" creationId="{CD0767C9-1AE5-D0BF-7AA9-1EB40763E4C1}"/>
          </ac:spMkLst>
        </pc:spChg>
        <pc:picChg chg="mod">
          <ac:chgData name="Mandy Gettler" userId="db092444-3570-4b53-817f-4beb806f954b" providerId="ADAL" clId="{FF0BD321-E891-461D-84FF-F2B51DCC554A}" dt="2025-07-16T18:30:37.818" v="43" actId="962"/>
          <ac:picMkLst>
            <pc:docMk/>
            <pc:sldMk cId="2285875800" sldId="287"/>
            <ac:picMk id="5" creationId="{25F2EF81-665B-8FA2-0CBC-C3AE046EC0EB}"/>
          </ac:picMkLst>
        </pc:picChg>
        <pc:picChg chg="mod">
          <ac:chgData name="Mandy Gettler" userId="db092444-3570-4b53-817f-4beb806f954b" providerId="ADAL" clId="{FF0BD321-E891-461D-84FF-F2B51DCC554A}" dt="2025-07-16T18:30:48.616" v="45" actId="962"/>
          <ac:picMkLst>
            <pc:docMk/>
            <pc:sldMk cId="2285875800" sldId="287"/>
            <ac:picMk id="14" creationId="{A0450922-0AD4-144E-3E9B-5FAC57FC8D2E}"/>
          </ac:picMkLst>
        </pc:picChg>
      </pc:sldChg>
      <pc:sldChg chg="modSp mod">
        <pc:chgData name="Mandy Gettler" userId="db092444-3570-4b53-817f-4beb806f954b" providerId="ADAL" clId="{FF0BD321-E891-461D-84FF-F2B51DCC554A}" dt="2025-07-16T18:37:48.643" v="951" actId="1036"/>
        <pc:sldMkLst>
          <pc:docMk/>
          <pc:sldMk cId="1929647632" sldId="288"/>
        </pc:sldMkLst>
        <pc:spChg chg="mod">
          <ac:chgData name="Mandy Gettler" userId="db092444-3570-4b53-817f-4beb806f954b" providerId="ADAL" clId="{FF0BD321-E891-461D-84FF-F2B51DCC554A}" dt="2025-07-16T18:31:03.650" v="52" actId="962"/>
          <ac:spMkLst>
            <pc:docMk/>
            <pc:sldMk cId="1929647632" sldId="288"/>
            <ac:spMk id="2" creationId="{A44FBA29-45E7-45C5-D6B9-57CC93271011}"/>
          </ac:spMkLst>
        </pc:spChg>
        <pc:spChg chg="mod">
          <ac:chgData name="Mandy Gettler" userId="db092444-3570-4b53-817f-4beb806f954b" providerId="ADAL" clId="{FF0BD321-E891-461D-84FF-F2B51DCC554A}" dt="2025-07-16T18:31:04.604" v="53" actId="962"/>
          <ac:spMkLst>
            <pc:docMk/>
            <pc:sldMk cId="1929647632" sldId="288"/>
            <ac:spMk id="3" creationId="{EF369878-26B5-2753-30CD-BC4F8BF592B1}"/>
          </ac:spMkLst>
        </pc:spChg>
        <pc:spChg chg="mod">
          <ac:chgData name="Mandy Gettler" userId="db092444-3570-4b53-817f-4beb806f954b" providerId="ADAL" clId="{FF0BD321-E891-461D-84FF-F2B51DCC554A}" dt="2025-07-16T18:37:44.927" v="949" actId="962"/>
          <ac:spMkLst>
            <pc:docMk/>
            <pc:sldMk cId="1929647632" sldId="288"/>
            <ac:spMk id="4" creationId="{B55FD24C-690F-97E5-6AB1-DF2137AF4EA7}"/>
          </ac:spMkLst>
        </pc:spChg>
        <pc:spChg chg="mod ord">
          <ac:chgData name="Mandy Gettler" userId="db092444-3570-4b53-817f-4beb806f954b" providerId="ADAL" clId="{FF0BD321-E891-461D-84FF-F2B51DCC554A}" dt="2025-07-16T18:37:48.643" v="951" actId="1036"/>
          <ac:spMkLst>
            <pc:docMk/>
            <pc:sldMk cId="1929647632" sldId="288"/>
            <ac:spMk id="6" creationId="{C4BF8594-9B8B-62B4-39DF-2F117CEF9C8A}"/>
          </ac:spMkLst>
        </pc:spChg>
        <pc:picChg chg="mod">
          <ac:chgData name="Mandy Gettler" userId="db092444-3570-4b53-817f-4beb806f954b" providerId="ADAL" clId="{FF0BD321-E891-461D-84FF-F2B51DCC554A}" dt="2025-07-16T18:30:52.615" v="49" actId="962"/>
          <ac:picMkLst>
            <pc:docMk/>
            <pc:sldMk cId="1929647632" sldId="288"/>
            <ac:picMk id="5" creationId="{25F2EF81-665B-8FA2-0CBC-C3AE046EC0EB}"/>
          </ac:picMkLst>
        </pc:picChg>
        <pc:picChg chg="mod">
          <ac:chgData name="Mandy Gettler" userId="db092444-3570-4b53-817f-4beb806f954b" providerId="ADAL" clId="{FF0BD321-E891-461D-84FF-F2B51DCC554A}" dt="2025-07-16T18:31:02.188" v="51" actId="962"/>
          <ac:picMkLst>
            <pc:docMk/>
            <pc:sldMk cId="1929647632" sldId="288"/>
            <ac:picMk id="14" creationId="{A0450922-0AD4-144E-3E9B-5FAC57FC8D2E}"/>
          </ac:picMkLst>
        </pc:picChg>
      </pc:sldChg>
      <pc:sldChg chg="modSp mod">
        <pc:chgData name="Mandy Gettler" userId="db092444-3570-4b53-817f-4beb806f954b" providerId="ADAL" clId="{FF0BD321-E891-461D-84FF-F2B51DCC554A}" dt="2025-07-16T18:37:54.663" v="953" actId="962"/>
        <pc:sldMkLst>
          <pc:docMk/>
          <pc:sldMk cId="1185565127" sldId="289"/>
        </pc:sldMkLst>
        <pc:spChg chg="mod">
          <ac:chgData name="Mandy Gettler" userId="db092444-3570-4b53-817f-4beb806f954b" providerId="ADAL" clId="{FF0BD321-E891-461D-84FF-F2B51DCC554A}" dt="2025-07-16T18:31:24.564" v="57" actId="962"/>
          <ac:spMkLst>
            <pc:docMk/>
            <pc:sldMk cId="1185565127" sldId="289"/>
            <ac:spMk id="2" creationId="{E1730FC7-A23E-7E08-E99E-2BC702ABBE99}"/>
          </ac:spMkLst>
        </pc:spChg>
        <pc:spChg chg="mod">
          <ac:chgData name="Mandy Gettler" userId="db092444-3570-4b53-817f-4beb806f954b" providerId="ADAL" clId="{FF0BD321-E891-461D-84FF-F2B51DCC554A}" dt="2025-07-16T18:31:25.078" v="58" actId="962"/>
          <ac:spMkLst>
            <pc:docMk/>
            <pc:sldMk cId="1185565127" sldId="289"/>
            <ac:spMk id="3" creationId="{9587691A-3C39-0A76-BE7D-E6DD0BF1946D}"/>
          </ac:spMkLst>
        </pc:spChg>
        <pc:spChg chg="mod">
          <ac:chgData name="Mandy Gettler" userId="db092444-3570-4b53-817f-4beb806f954b" providerId="ADAL" clId="{FF0BD321-E891-461D-84FF-F2B51DCC554A}" dt="2025-07-16T18:31:25.775" v="59" actId="962"/>
          <ac:spMkLst>
            <pc:docMk/>
            <pc:sldMk cId="1185565127" sldId="289"/>
            <ac:spMk id="4" creationId="{C5C0C404-F50D-505E-C47A-F98A28BE480C}"/>
          </ac:spMkLst>
        </pc:spChg>
        <pc:spChg chg="mod">
          <ac:chgData name="Mandy Gettler" userId="db092444-3570-4b53-817f-4beb806f954b" providerId="ADAL" clId="{FF0BD321-E891-461D-84FF-F2B51DCC554A}" dt="2025-07-16T18:31:26.441" v="60" actId="962"/>
          <ac:spMkLst>
            <pc:docMk/>
            <pc:sldMk cId="1185565127" sldId="289"/>
            <ac:spMk id="6" creationId="{E65ECBC3-EC60-BDD8-107D-354E06ABCC5E}"/>
          </ac:spMkLst>
        </pc:spChg>
        <pc:spChg chg="mod">
          <ac:chgData name="Mandy Gettler" userId="db092444-3570-4b53-817f-4beb806f954b" providerId="ADAL" clId="{FF0BD321-E891-461D-84FF-F2B51DCC554A}" dt="2025-07-16T18:37:54.663" v="953" actId="962"/>
          <ac:spMkLst>
            <pc:docMk/>
            <pc:sldMk cId="1185565127" sldId="289"/>
            <ac:spMk id="7" creationId="{5FBBB37B-1248-2E53-1D9B-986342712DEB}"/>
          </ac:spMkLst>
        </pc:spChg>
        <pc:spChg chg="mod ord">
          <ac:chgData name="Mandy Gettler" userId="db092444-3570-4b53-817f-4beb806f954b" providerId="ADAL" clId="{FF0BD321-E891-461D-84FF-F2B51DCC554A}" dt="2025-07-16T18:37:53.611" v="952" actId="13244"/>
          <ac:spMkLst>
            <pc:docMk/>
            <pc:sldMk cId="1185565127" sldId="289"/>
            <ac:spMk id="8" creationId="{7C446B8C-F76A-0A5C-EFF3-23A92A8F5C0F}"/>
          </ac:spMkLst>
        </pc:spChg>
        <pc:picChg chg="mod">
          <ac:chgData name="Mandy Gettler" userId="db092444-3570-4b53-817f-4beb806f954b" providerId="ADAL" clId="{FF0BD321-E891-461D-84FF-F2B51DCC554A}" dt="2025-07-16T18:31:05.748" v="54" actId="962"/>
          <ac:picMkLst>
            <pc:docMk/>
            <pc:sldMk cId="1185565127" sldId="289"/>
            <ac:picMk id="5" creationId="{25F2EF81-665B-8FA2-0CBC-C3AE046EC0EB}"/>
          </ac:picMkLst>
        </pc:picChg>
        <pc:picChg chg="mod">
          <ac:chgData name="Mandy Gettler" userId="db092444-3570-4b53-817f-4beb806f954b" providerId="ADAL" clId="{FF0BD321-E891-461D-84FF-F2B51DCC554A}" dt="2025-07-16T18:31:23.384" v="56" actId="962"/>
          <ac:picMkLst>
            <pc:docMk/>
            <pc:sldMk cId="1185565127" sldId="289"/>
            <ac:picMk id="14" creationId="{A0450922-0AD4-144E-3E9B-5FAC57FC8D2E}"/>
          </ac:picMkLst>
        </pc:picChg>
      </pc:sldChg>
      <pc:sldChg chg="modSp mod">
        <pc:chgData name="Mandy Gettler" userId="db092444-3570-4b53-817f-4beb806f954b" providerId="ADAL" clId="{FF0BD321-E891-461D-84FF-F2B51DCC554A}" dt="2025-07-16T18:37:59.266" v="955" actId="13244"/>
        <pc:sldMkLst>
          <pc:docMk/>
          <pc:sldMk cId="928358258" sldId="290"/>
        </pc:sldMkLst>
        <pc:spChg chg="mod">
          <ac:chgData name="Mandy Gettler" userId="db092444-3570-4b53-817f-4beb806f954b" providerId="ADAL" clId="{FF0BD321-E891-461D-84FF-F2B51DCC554A}" dt="2025-07-16T18:31:43.428" v="64" actId="962"/>
          <ac:spMkLst>
            <pc:docMk/>
            <pc:sldMk cId="928358258" sldId="290"/>
            <ac:spMk id="2" creationId="{E8B74D04-63C3-0610-2657-D75A6DCE4E36}"/>
          </ac:spMkLst>
        </pc:spChg>
        <pc:spChg chg="mod">
          <ac:chgData name="Mandy Gettler" userId="db092444-3570-4b53-817f-4beb806f954b" providerId="ADAL" clId="{FF0BD321-E891-461D-84FF-F2B51DCC554A}" dt="2025-07-16T18:31:44.084" v="65" actId="962"/>
          <ac:spMkLst>
            <pc:docMk/>
            <pc:sldMk cId="928358258" sldId="290"/>
            <ac:spMk id="3" creationId="{003A6BA1-C0AD-30BF-AC28-D5FD78C844F7}"/>
          </ac:spMkLst>
        </pc:spChg>
        <pc:spChg chg="mod">
          <ac:chgData name="Mandy Gettler" userId="db092444-3570-4b53-817f-4beb806f954b" providerId="ADAL" clId="{FF0BD321-E891-461D-84FF-F2B51DCC554A}" dt="2025-07-16T18:37:57.745" v="954" actId="962"/>
          <ac:spMkLst>
            <pc:docMk/>
            <pc:sldMk cId="928358258" sldId="290"/>
            <ac:spMk id="4" creationId="{7A0505E8-5C72-5713-0C6C-32A6F98F9462}"/>
          </ac:spMkLst>
        </pc:spChg>
        <pc:spChg chg="mod ord">
          <ac:chgData name="Mandy Gettler" userId="db092444-3570-4b53-817f-4beb806f954b" providerId="ADAL" clId="{FF0BD321-E891-461D-84FF-F2B51DCC554A}" dt="2025-07-16T18:37:59.266" v="955" actId="13244"/>
          <ac:spMkLst>
            <pc:docMk/>
            <pc:sldMk cId="928358258" sldId="290"/>
            <ac:spMk id="6" creationId="{4661A522-E558-38EA-F87C-B6176A4BB9D7}"/>
          </ac:spMkLst>
        </pc:spChg>
        <pc:picChg chg="mod">
          <ac:chgData name="Mandy Gettler" userId="db092444-3570-4b53-817f-4beb806f954b" providerId="ADAL" clId="{FF0BD321-E891-461D-84FF-F2B51DCC554A}" dt="2025-07-16T18:31:27.223" v="61" actId="962"/>
          <ac:picMkLst>
            <pc:docMk/>
            <pc:sldMk cId="928358258" sldId="290"/>
            <ac:picMk id="5" creationId="{25F2EF81-665B-8FA2-0CBC-C3AE046EC0EB}"/>
          </ac:picMkLst>
        </pc:picChg>
        <pc:picChg chg="mod">
          <ac:chgData name="Mandy Gettler" userId="db092444-3570-4b53-817f-4beb806f954b" providerId="ADAL" clId="{FF0BD321-E891-461D-84FF-F2B51DCC554A}" dt="2025-07-16T18:31:42.039" v="63" actId="962"/>
          <ac:picMkLst>
            <pc:docMk/>
            <pc:sldMk cId="928358258" sldId="290"/>
            <ac:picMk id="14" creationId="{A0450922-0AD4-144E-3E9B-5FAC57FC8D2E}"/>
          </ac:picMkLst>
        </pc:picChg>
      </pc:sldChg>
      <pc:sldChg chg="modSp mod">
        <pc:chgData name="Mandy Gettler" userId="db092444-3570-4b53-817f-4beb806f954b" providerId="ADAL" clId="{FF0BD321-E891-461D-84FF-F2B51DCC554A}" dt="2025-07-16T18:38:04.381" v="957" actId="13244"/>
        <pc:sldMkLst>
          <pc:docMk/>
          <pc:sldMk cId="464044015" sldId="291"/>
        </pc:sldMkLst>
        <pc:spChg chg="mod">
          <ac:chgData name="Mandy Gettler" userId="db092444-3570-4b53-817f-4beb806f954b" providerId="ADAL" clId="{FF0BD321-E891-461D-84FF-F2B51DCC554A}" dt="2025-07-16T18:31:52.946" v="69" actId="962"/>
          <ac:spMkLst>
            <pc:docMk/>
            <pc:sldMk cId="464044015" sldId="291"/>
            <ac:spMk id="2" creationId="{5A7BC7BA-E45C-7FAB-5531-1B60EFE6D79F}"/>
          </ac:spMkLst>
        </pc:spChg>
        <pc:spChg chg="mod">
          <ac:chgData name="Mandy Gettler" userId="db092444-3570-4b53-817f-4beb806f954b" providerId="ADAL" clId="{FF0BD321-E891-461D-84FF-F2B51DCC554A}" dt="2025-07-16T18:38:02.719" v="956" actId="962"/>
          <ac:spMkLst>
            <pc:docMk/>
            <pc:sldMk cId="464044015" sldId="291"/>
            <ac:spMk id="3" creationId="{69FB9138-78BE-EF8A-C642-32436E355287}"/>
          </ac:spMkLst>
        </pc:spChg>
        <pc:spChg chg="mod ord">
          <ac:chgData name="Mandy Gettler" userId="db092444-3570-4b53-817f-4beb806f954b" providerId="ADAL" clId="{FF0BD321-E891-461D-84FF-F2B51DCC554A}" dt="2025-07-16T18:38:04.381" v="957" actId="13244"/>
          <ac:spMkLst>
            <pc:docMk/>
            <pc:sldMk cId="464044015" sldId="291"/>
            <ac:spMk id="4" creationId="{74EEBAA4-4B0D-2506-1CC7-693DAC2A48A5}"/>
          </ac:spMkLst>
        </pc:spChg>
        <pc:picChg chg="mod">
          <ac:chgData name="Mandy Gettler" userId="db092444-3570-4b53-817f-4beb806f954b" providerId="ADAL" clId="{FF0BD321-E891-461D-84FF-F2B51DCC554A}" dt="2025-07-16T18:31:45.090" v="66" actId="962"/>
          <ac:picMkLst>
            <pc:docMk/>
            <pc:sldMk cId="464044015" sldId="291"/>
            <ac:picMk id="5" creationId="{25F2EF81-665B-8FA2-0CBC-C3AE046EC0EB}"/>
          </ac:picMkLst>
        </pc:picChg>
        <pc:picChg chg="mod">
          <ac:chgData name="Mandy Gettler" userId="db092444-3570-4b53-817f-4beb806f954b" providerId="ADAL" clId="{FF0BD321-E891-461D-84FF-F2B51DCC554A}" dt="2025-07-16T18:31:52.024" v="68" actId="962"/>
          <ac:picMkLst>
            <pc:docMk/>
            <pc:sldMk cId="464044015" sldId="291"/>
            <ac:picMk id="14" creationId="{A0450922-0AD4-144E-3E9B-5FAC57FC8D2E}"/>
          </ac:picMkLst>
        </pc:picChg>
      </pc:sldChg>
      <pc:sldChg chg="modSp mod">
        <pc:chgData name="Mandy Gettler" userId="db092444-3570-4b53-817f-4beb806f954b" providerId="ADAL" clId="{FF0BD321-E891-461D-84FF-F2B51DCC554A}" dt="2025-07-16T18:38:10.344" v="959" actId="962"/>
        <pc:sldMkLst>
          <pc:docMk/>
          <pc:sldMk cId="3624186750" sldId="292"/>
        </pc:sldMkLst>
        <pc:spChg chg="mod">
          <ac:chgData name="Mandy Gettler" userId="db092444-3570-4b53-817f-4beb806f954b" providerId="ADAL" clId="{FF0BD321-E891-461D-84FF-F2B51DCC554A}" dt="2025-07-16T18:32:03.252" v="73" actId="962"/>
          <ac:spMkLst>
            <pc:docMk/>
            <pc:sldMk cId="3624186750" sldId="292"/>
            <ac:spMk id="2" creationId="{9E92E244-0C5D-D152-C190-DEB9D0AFE507}"/>
          </ac:spMkLst>
        </pc:spChg>
        <pc:spChg chg="mod">
          <ac:chgData name="Mandy Gettler" userId="db092444-3570-4b53-817f-4beb806f954b" providerId="ADAL" clId="{FF0BD321-E891-461D-84FF-F2B51DCC554A}" dt="2025-07-16T18:38:10.344" v="959" actId="962"/>
          <ac:spMkLst>
            <pc:docMk/>
            <pc:sldMk cId="3624186750" sldId="292"/>
            <ac:spMk id="3" creationId="{C393D56E-C60F-0A48-C3D5-F88D320CB7E9}"/>
          </ac:spMkLst>
        </pc:spChg>
        <pc:spChg chg="mod ord">
          <ac:chgData name="Mandy Gettler" userId="db092444-3570-4b53-817f-4beb806f954b" providerId="ADAL" clId="{FF0BD321-E891-461D-84FF-F2B51DCC554A}" dt="2025-07-16T18:38:08.720" v="958" actId="13244"/>
          <ac:spMkLst>
            <pc:docMk/>
            <pc:sldMk cId="3624186750" sldId="292"/>
            <ac:spMk id="4" creationId="{0284C044-CBE1-AB6A-9FAD-8EE0BA694BEA}"/>
          </ac:spMkLst>
        </pc:spChg>
        <pc:picChg chg="mod">
          <ac:chgData name="Mandy Gettler" userId="db092444-3570-4b53-817f-4beb806f954b" providerId="ADAL" clId="{FF0BD321-E891-461D-84FF-F2B51DCC554A}" dt="2025-07-16T18:31:53.949" v="70" actId="962"/>
          <ac:picMkLst>
            <pc:docMk/>
            <pc:sldMk cId="3624186750" sldId="292"/>
            <ac:picMk id="5" creationId="{25F2EF81-665B-8FA2-0CBC-C3AE046EC0EB}"/>
          </ac:picMkLst>
        </pc:picChg>
        <pc:picChg chg="mod">
          <ac:chgData name="Mandy Gettler" userId="db092444-3570-4b53-817f-4beb806f954b" providerId="ADAL" clId="{FF0BD321-E891-461D-84FF-F2B51DCC554A}" dt="2025-07-16T18:32:02.180" v="72" actId="962"/>
          <ac:picMkLst>
            <pc:docMk/>
            <pc:sldMk cId="3624186750" sldId="292"/>
            <ac:picMk id="14" creationId="{A0450922-0AD4-144E-3E9B-5FAC57FC8D2E}"/>
          </ac:picMkLst>
        </pc:picChg>
      </pc:sldChg>
      <pc:sldChg chg="modSp mod">
        <pc:chgData name="Mandy Gettler" userId="db092444-3570-4b53-817f-4beb806f954b" providerId="ADAL" clId="{FF0BD321-E891-461D-84FF-F2B51DCC554A}" dt="2025-07-16T18:38:15.169" v="961" actId="13244"/>
        <pc:sldMkLst>
          <pc:docMk/>
          <pc:sldMk cId="1137047853" sldId="294"/>
        </pc:sldMkLst>
        <pc:spChg chg="mod">
          <ac:chgData name="Mandy Gettler" userId="db092444-3570-4b53-817f-4beb806f954b" providerId="ADAL" clId="{FF0BD321-E891-461D-84FF-F2B51DCC554A}" dt="2025-07-16T18:32:15.124" v="77" actId="962"/>
          <ac:spMkLst>
            <pc:docMk/>
            <pc:sldMk cId="1137047853" sldId="294"/>
            <ac:spMk id="2" creationId="{9B3D770F-2431-442D-7E6B-1C76CC575AD9}"/>
          </ac:spMkLst>
        </pc:spChg>
        <pc:spChg chg="mod">
          <ac:chgData name="Mandy Gettler" userId="db092444-3570-4b53-817f-4beb806f954b" providerId="ADAL" clId="{FF0BD321-E891-461D-84FF-F2B51DCC554A}" dt="2025-07-16T18:38:13.383" v="960" actId="962"/>
          <ac:spMkLst>
            <pc:docMk/>
            <pc:sldMk cId="1137047853" sldId="294"/>
            <ac:spMk id="3" creationId="{0B375BB5-9F67-DEBB-F7BC-973DD56CDFC6}"/>
          </ac:spMkLst>
        </pc:spChg>
        <pc:spChg chg="mod ord">
          <ac:chgData name="Mandy Gettler" userId="db092444-3570-4b53-817f-4beb806f954b" providerId="ADAL" clId="{FF0BD321-E891-461D-84FF-F2B51DCC554A}" dt="2025-07-16T18:38:15.169" v="961" actId="13244"/>
          <ac:spMkLst>
            <pc:docMk/>
            <pc:sldMk cId="1137047853" sldId="294"/>
            <ac:spMk id="4" creationId="{EDCD184A-7EC8-6F55-56F8-539A04831424}"/>
          </ac:spMkLst>
        </pc:spChg>
        <pc:picChg chg="mod">
          <ac:chgData name="Mandy Gettler" userId="db092444-3570-4b53-817f-4beb806f954b" providerId="ADAL" clId="{FF0BD321-E891-461D-84FF-F2B51DCC554A}" dt="2025-07-16T18:32:14.102" v="76" actId="962"/>
          <ac:picMkLst>
            <pc:docMk/>
            <pc:sldMk cId="1137047853" sldId="294"/>
            <ac:picMk id="5" creationId="{25F2EF81-665B-8FA2-0CBC-C3AE046EC0EB}"/>
          </ac:picMkLst>
        </pc:picChg>
        <pc:picChg chg="mod">
          <ac:chgData name="Mandy Gettler" userId="db092444-3570-4b53-817f-4beb806f954b" providerId="ADAL" clId="{FF0BD321-E891-461D-84FF-F2B51DCC554A}" dt="2025-07-16T18:32:12.730" v="75" actId="962"/>
          <ac:picMkLst>
            <pc:docMk/>
            <pc:sldMk cId="1137047853" sldId="294"/>
            <ac:picMk id="9" creationId="{7CD55E5B-9213-D810-B59D-8415F4362644}"/>
          </ac:picMkLst>
        </pc:picChg>
      </pc:sldChg>
      <pc:sldChg chg="addSp modSp mod">
        <pc:chgData name="Mandy Gettler" userId="db092444-3570-4b53-817f-4beb806f954b" providerId="ADAL" clId="{FF0BD321-E891-461D-84FF-F2B51DCC554A}" dt="2025-07-16T18:38:48.042" v="965" actId="13244"/>
        <pc:sldMkLst>
          <pc:docMk/>
          <pc:sldMk cId="186349264" sldId="295"/>
        </pc:sldMkLst>
        <pc:spChg chg="add mod ord">
          <ac:chgData name="Mandy Gettler" userId="db092444-3570-4b53-817f-4beb806f954b" providerId="ADAL" clId="{FF0BD321-E891-461D-84FF-F2B51DCC554A}" dt="2025-07-16T18:38:48.042" v="965" actId="13244"/>
          <ac:spMkLst>
            <pc:docMk/>
            <pc:sldMk cId="186349264" sldId="295"/>
            <ac:spMk id="6" creationId="{9278E240-820C-6E71-2DCC-BBA7DC9CE7F0}"/>
          </ac:spMkLst>
        </pc:spChg>
        <pc:picChg chg="mod">
          <ac:chgData name="Mandy Gettler" userId="db092444-3570-4b53-817f-4beb806f954b" providerId="ADAL" clId="{FF0BD321-E891-461D-84FF-F2B51DCC554A}" dt="2025-07-16T18:33:27.042" v="819" actId="962"/>
          <ac:picMkLst>
            <pc:docMk/>
            <pc:sldMk cId="186349264" sldId="295"/>
            <ac:picMk id="3" creationId="{27065EFE-304A-19A9-6713-4D9B9F874A25}"/>
          </ac:picMkLst>
        </pc:picChg>
        <pc:picChg chg="mod">
          <ac:chgData name="Mandy Gettler" userId="db092444-3570-4b53-817f-4beb806f954b" providerId="ADAL" clId="{FF0BD321-E891-461D-84FF-F2B51DCC554A}" dt="2025-07-16T18:33:28.234" v="820" actId="962"/>
          <ac:picMkLst>
            <pc:docMk/>
            <pc:sldMk cId="186349264" sldId="295"/>
            <ac:picMk id="5" creationId="{745B81B8-FDFD-63D3-49DA-3837C6066EB5}"/>
          </ac:picMkLst>
        </pc:picChg>
      </pc:sldChg>
      <pc:sldChg chg="addSp delSp modSp mod">
        <pc:chgData name="Mandy Gettler" userId="db092444-3570-4b53-817f-4beb806f954b" providerId="ADAL" clId="{FF0BD321-E891-461D-84FF-F2B51DCC554A}" dt="2025-07-16T18:36:00.068" v="924" actId="13244"/>
        <pc:sldMkLst>
          <pc:docMk/>
          <pc:sldMk cId="4076989021" sldId="296"/>
        </pc:sldMkLst>
        <pc:spChg chg="add del mod">
          <ac:chgData name="Mandy Gettler" userId="db092444-3570-4b53-817f-4beb806f954b" providerId="ADAL" clId="{FF0BD321-E891-461D-84FF-F2B51DCC554A}" dt="2025-07-16T18:35:30.427" v="917" actId="962"/>
          <ac:spMkLst>
            <pc:docMk/>
            <pc:sldMk cId="4076989021" sldId="296"/>
            <ac:spMk id="6" creationId="{32988248-1767-0CBD-DA72-A6E05ADA13CE}"/>
          </ac:spMkLst>
        </pc:spChg>
        <pc:spChg chg="add del mod">
          <ac:chgData name="Mandy Gettler" userId="db092444-3570-4b53-817f-4beb806f954b" providerId="ADAL" clId="{FF0BD321-E891-461D-84FF-F2B51DCC554A}" dt="2025-07-16T18:29:27.553" v="8" actId="962"/>
          <ac:spMkLst>
            <pc:docMk/>
            <pc:sldMk cId="4076989021" sldId="296"/>
            <ac:spMk id="9" creationId="{05CA6B63-A795-8219-985E-2997CE69EC95}"/>
          </ac:spMkLst>
        </pc:spChg>
        <pc:spChg chg="mod ord">
          <ac:chgData name="Mandy Gettler" userId="db092444-3570-4b53-817f-4beb806f954b" providerId="ADAL" clId="{FF0BD321-E891-461D-84FF-F2B51DCC554A}" dt="2025-07-16T18:35:56.221" v="923" actId="166"/>
          <ac:spMkLst>
            <pc:docMk/>
            <pc:sldMk cId="4076989021" sldId="296"/>
            <ac:spMk id="10" creationId="{4A6582D6-C187-68E3-1D36-4C6E41C57E20}"/>
          </ac:spMkLst>
        </pc:spChg>
        <pc:graphicFrameChg chg="mod">
          <ac:chgData name="Mandy Gettler" userId="db092444-3570-4b53-817f-4beb806f954b" providerId="ADAL" clId="{FF0BD321-E891-461D-84FF-F2B51DCC554A}" dt="2025-07-16T18:36:00.068" v="924" actId="13244"/>
          <ac:graphicFrameMkLst>
            <pc:docMk/>
            <pc:sldMk cId="4076989021" sldId="296"/>
            <ac:graphicFrameMk id="8" creationId="{082F9B02-CF84-6858-E05F-B5153801C3F1}"/>
          </ac:graphicFrameMkLst>
        </pc:graphicFrameChg>
        <pc:picChg chg="mod">
          <ac:chgData name="Mandy Gettler" userId="db092444-3570-4b53-817f-4beb806f954b" providerId="ADAL" clId="{FF0BD321-E891-461D-84FF-F2B51DCC554A}" dt="2025-07-16T18:28:17.090" v="1" actId="962"/>
          <ac:picMkLst>
            <pc:docMk/>
            <pc:sldMk cId="4076989021" sldId="296"/>
            <ac:picMk id="7" creationId="{02E7E28E-76AB-42F1-B870-C6FE6A2F9D60}"/>
          </ac:picMkLst>
        </pc:picChg>
      </pc:sldChg>
      <pc:sldChg chg="modSp mod">
        <pc:chgData name="Mandy Gettler" userId="db092444-3570-4b53-817f-4beb806f954b" providerId="ADAL" clId="{FF0BD321-E891-461D-84FF-F2B51DCC554A}" dt="2025-07-16T18:36:16.132" v="927" actId="962"/>
        <pc:sldMkLst>
          <pc:docMk/>
          <pc:sldMk cId="2199771600" sldId="298"/>
        </pc:sldMkLst>
        <pc:spChg chg="mod">
          <ac:chgData name="Mandy Gettler" userId="db092444-3570-4b53-817f-4beb806f954b" providerId="ADAL" clId="{FF0BD321-E891-461D-84FF-F2B51DCC554A}" dt="2025-07-16T18:36:16.132" v="927" actId="962"/>
          <ac:spMkLst>
            <pc:docMk/>
            <pc:sldMk cId="2199771600" sldId="298"/>
            <ac:spMk id="7" creationId="{6E8DC9BA-E64E-BADD-D3FD-9C25BDBE8C80}"/>
          </ac:spMkLst>
        </pc:spChg>
        <pc:picChg chg="mod">
          <ac:chgData name="Mandy Gettler" userId="db092444-3570-4b53-817f-4beb806f954b" providerId="ADAL" clId="{FF0BD321-E891-461D-84FF-F2B51DCC554A}" dt="2025-07-16T18:29:31.250" v="11" actId="962"/>
          <ac:picMkLst>
            <pc:docMk/>
            <pc:sldMk cId="2199771600" sldId="298"/>
            <ac:picMk id="5" creationId="{25F2EF81-665B-8FA2-0CBC-C3AE046EC0EB}"/>
          </ac:picMkLst>
        </pc:picChg>
      </pc:sldChg>
      <pc:sldChg chg="modSp mod">
        <pc:chgData name="Mandy Gettler" userId="db092444-3570-4b53-817f-4beb806f954b" providerId="ADAL" clId="{FF0BD321-E891-461D-84FF-F2B51DCC554A}" dt="2025-07-16T18:37:00.448" v="934" actId="962"/>
        <pc:sldMkLst>
          <pc:docMk/>
          <pc:sldMk cId="3036353784" sldId="299"/>
        </pc:sldMkLst>
        <pc:spChg chg="mod">
          <ac:chgData name="Mandy Gettler" userId="db092444-3570-4b53-817f-4beb806f954b" providerId="ADAL" clId="{FF0BD321-E891-461D-84FF-F2B51DCC554A}" dt="2025-07-16T18:34:06.949" v="857" actId="20577"/>
          <ac:spMkLst>
            <pc:docMk/>
            <pc:sldMk cId="3036353784" sldId="299"/>
            <ac:spMk id="2" creationId="{A55FBA7D-AF37-42CF-5687-79004FCECD61}"/>
          </ac:spMkLst>
        </pc:spChg>
        <pc:spChg chg="mod">
          <ac:chgData name="Mandy Gettler" userId="db092444-3570-4b53-817f-4beb806f954b" providerId="ADAL" clId="{FF0BD321-E891-461D-84FF-F2B51DCC554A}" dt="2025-07-16T18:37:00.448" v="934" actId="962"/>
          <ac:spMkLst>
            <pc:docMk/>
            <pc:sldMk cId="3036353784" sldId="299"/>
            <ac:spMk id="3" creationId="{19AEBB91-1A8E-56AE-F02C-E928C2C0A3EC}"/>
          </ac:spMkLst>
        </pc:spChg>
        <pc:picChg chg="mod">
          <ac:chgData name="Mandy Gettler" userId="db092444-3570-4b53-817f-4beb806f954b" providerId="ADAL" clId="{FF0BD321-E891-461D-84FF-F2B51DCC554A}" dt="2025-07-16T18:29:36.388" v="18" actId="962"/>
          <ac:picMkLst>
            <pc:docMk/>
            <pc:sldMk cId="3036353784" sldId="299"/>
            <ac:picMk id="5" creationId="{25F2EF81-665B-8FA2-0CBC-C3AE046EC0EB}"/>
          </ac:picMkLst>
        </pc:picChg>
      </pc:sldChg>
      <pc:sldChg chg="modSp mod">
        <pc:chgData name="Mandy Gettler" userId="db092444-3570-4b53-817f-4beb806f954b" providerId="ADAL" clId="{FF0BD321-E891-461D-84FF-F2B51DCC554A}" dt="2025-07-16T18:36:37.957" v="929" actId="962"/>
        <pc:sldMkLst>
          <pc:docMk/>
          <pc:sldMk cId="2858541954" sldId="300"/>
        </pc:sldMkLst>
        <pc:spChg chg="mod">
          <ac:chgData name="Mandy Gettler" userId="db092444-3570-4b53-817f-4beb806f954b" providerId="ADAL" clId="{FF0BD321-E891-461D-84FF-F2B51DCC554A}" dt="2025-07-16T18:36:37.957" v="929" actId="962"/>
          <ac:spMkLst>
            <pc:docMk/>
            <pc:sldMk cId="2858541954" sldId="300"/>
            <ac:spMk id="4" creationId="{EE53ECF2-79A8-0EF9-3271-89811434A86F}"/>
          </ac:spMkLst>
        </pc:spChg>
        <pc:picChg chg="mod">
          <ac:chgData name="Mandy Gettler" userId="db092444-3570-4b53-817f-4beb806f954b" providerId="ADAL" clId="{FF0BD321-E891-461D-84FF-F2B51DCC554A}" dt="2025-07-16T18:29:32.884" v="13" actId="962"/>
          <ac:picMkLst>
            <pc:docMk/>
            <pc:sldMk cId="2858541954" sldId="300"/>
            <ac:picMk id="5" creationId="{25F2EF81-665B-8FA2-0CBC-C3AE046EC0EB}"/>
          </ac:picMkLst>
        </pc:picChg>
      </pc:sldChg>
    </pc:docChg>
  </pc:docChgLst>
  <pc:docChgLst>
    <pc:chgData name="Mandy Gettler" userId="db092444-3570-4b53-817f-4beb806f954b" providerId="ADAL" clId="{42674069-6ED0-42E2-96AE-3A46371BDAFF}"/>
    <pc:docChg chg="undo custSel modSld">
      <pc:chgData name="Mandy Gettler" userId="db092444-3570-4b53-817f-4beb806f954b" providerId="ADAL" clId="{42674069-6ED0-42E2-96AE-3A46371BDAFF}" dt="2024-07-08T20:42:52.661" v="4" actId="14100"/>
      <pc:docMkLst>
        <pc:docMk/>
      </pc:docMkLst>
      <pc:sldChg chg="modSp mod">
        <pc:chgData name="Mandy Gettler" userId="db092444-3570-4b53-817f-4beb806f954b" providerId="ADAL" clId="{42674069-6ED0-42E2-96AE-3A46371BDAFF}" dt="2024-07-08T20:42:52.661" v="4" actId="14100"/>
        <pc:sldMkLst>
          <pc:docMk/>
          <pc:sldMk cId="4076989021" sldId="296"/>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2DBEB0-B216-4CBA-89B1-84092960824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688059C5-F815-4A55-86F2-616A49D46F4D}">
      <dgm:prSet custT="1"/>
      <dgm:spPr/>
      <dgm:t>
        <a:bodyPr/>
        <a:lstStyle/>
        <a:p>
          <a:pPr>
            <a:lnSpc>
              <a:spcPct val="100000"/>
            </a:lnSpc>
            <a:defRPr cap="all"/>
          </a:pPr>
          <a:r>
            <a:rPr lang="en-US" sz="2300" cap="none" baseline="0" dirty="0">
              <a:latin typeface="Source Sans Pro" panose="020B0503030403020204" pitchFamily="34" charset="0"/>
            </a:rPr>
            <a:t>FCOI Policy</a:t>
          </a:r>
        </a:p>
      </dgm:t>
    </dgm:pt>
    <dgm:pt modelId="{4B88AEF8-4F2C-43BD-A119-EC34F249A69A}" type="parTrans" cxnId="{7C4B5D6C-1AE8-44D9-803F-2008810BC90D}">
      <dgm:prSet/>
      <dgm:spPr/>
      <dgm:t>
        <a:bodyPr/>
        <a:lstStyle/>
        <a:p>
          <a:endParaRPr lang="en-US"/>
        </a:p>
      </dgm:t>
    </dgm:pt>
    <dgm:pt modelId="{DA033CDA-F791-4583-A479-6C2259EF370A}" type="sibTrans" cxnId="{7C4B5D6C-1AE8-44D9-803F-2008810BC90D}">
      <dgm:prSet/>
      <dgm:spPr/>
      <dgm:t>
        <a:bodyPr/>
        <a:lstStyle/>
        <a:p>
          <a:endParaRPr lang="en-US"/>
        </a:p>
      </dgm:t>
    </dgm:pt>
    <dgm:pt modelId="{7EF2E7AA-2CD3-4666-97C0-F046E27F1707}">
      <dgm:prSet/>
      <dgm:spPr/>
      <dgm:t>
        <a:bodyPr/>
        <a:lstStyle/>
        <a:p>
          <a:pPr>
            <a:lnSpc>
              <a:spcPct val="100000"/>
            </a:lnSpc>
            <a:defRPr cap="all"/>
          </a:pPr>
          <a:r>
            <a:rPr lang="en-US" cap="none" baseline="0" dirty="0">
              <a:latin typeface="Source Sans Pro" panose="020B0503030403020204" pitchFamily="34" charset="0"/>
            </a:rPr>
            <a:t>Common Activities Requiring Disclosure</a:t>
          </a:r>
          <a:endParaRPr lang="en-US" dirty="0">
            <a:latin typeface="Source Sans Pro" panose="020B0503030403020204" pitchFamily="34" charset="0"/>
          </a:endParaRPr>
        </a:p>
      </dgm:t>
    </dgm:pt>
    <dgm:pt modelId="{B98724A1-3BC8-4F11-8A94-F9C19A4066CD}" type="parTrans" cxnId="{DF84630A-9512-41E8-A742-CE8541FFC249}">
      <dgm:prSet/>
      <dgm:spPr/>
      <dgm:t>
        <a:bodyPr/>
        <a:lstStyle/>
        <a:p>
          <a:endParaRPr lang="en-US"/>
        </a:p>
      </dgm:t>
    </dgm:pt>
    <dgm:pt modelId="{74516547-9367-4284-8741-D481ADFF7920}" type="sibTrans" cxnId="{DF84630A-9512-41E8-A742-CE8541FFC249}">
      <dgm:prSet/>
      <dgm:spPr/>
      <dgm:t>
        <a:bodyPr/>
        <a:lstStyle/>
        <a:p>
          <a:endParaRPr lang="en-US"/>
        </a:p>
      </dgm:t>
    </dgm:pt>
    <dgm:pt modelId="{1DCC0741-D8F6-450E-B6B0-7124C8D86512}">
      <dgm:prSet/>
      <dgm:spPr/>
      <dgm:t>
        <a:bodyPr/>
        <a:lstStyle/>
        <a:p>
          <a:pPr>
            <a:lnSpc>
              <a:spcPct val="100000"/>
            </a:lnSpc>
            <a:defRPr cap="all"/>
          </a:pPr>
          <a:r>
            <a:rPr lang="en-US" cap="none" baseline="0" dirty="0"/>
            <a:t>How to Submit a Disclosure</a:t>
          </a:r>
        </a:p>
      </dgm:t>
    </dgm:pt>
    <dgm:pt modelId="{BB745DED-D1C6-4B34-A080-B2348AB2C3DB}" type="parTrans" cxnId="{FFF0DBBB-F148-4B52-9BF9-DDED2DB384A7}">
      <dgm:prSet/>
      <dgm:spPr/>
      <dgm:t>
        <a:bodyPr/>
        <a:lstStyle/>
        <a:p>
          <a:endParaRPr lang="en-US"/>
        </a:p>
      </dgm:t>
    </dgm:pt>
    <dgm:pt modelId="{B6B44377-57DC-413D-A993-164142BF6069}" type="sibTrans" cxnId="{FFF0DBBB-F148-4B52-9BF9-DDED2DB384A7}">
      <dgm:prSet/>
      <dgm:spPr/>
      <dgm:t>
        <a:bodyPr/>
        <a:lstStyle/>
        <a:p>
          <a:endParaRPr lang="en-US"/>
        </a:p>
      </dgm:t>
    </dgm:pt>
    <dgm:pt modelId="{D733B07C-12B3-4FEF-B2B6-D08266D9D230}">
      <dgm:prSet/>
      <dgm:spPr/>
      <dgm:t>
        <a:bodyPr/>
        <a:lstStyle/>
        <a:p>
          <a:pPr>
            <a:lnSpc>
              <a:spcPct val="100000"/>
            </a:lnSpc>
            <a:defRPr cap="all"/>
          </a:pPr>
          <a:r>
            <a:rPr lang="en-US" cap="none" baseline="0" dirty="0"/>
            <a:t>Management Plan Process</a:t>
          </a:r>
        </a:p>
      </dgm:t>
    </dgm:pt>
    <dgm:pt modelId="{E5710F07-2344-4A3D-B98E-7E454F1221EC}" type="parTrans" cxnId="{C2DF9D96-F066-436A-8AC1-1A7A3EA07392}">
      <dgm:prSet/>
      <dgm:spPr/>
      <dgm:t>
        <a:bodyPr/>
        <a:lstStyle/>
        <a:p>
          <a:endParaRPr lang="en-US"/>
        </a:p>
      </dgm:t>
    </dgm:pt>
    <dgm:pt modelId="{94B3AA31-4FC8-424B-AD3D-C96502257460}" type="sibTrans" cxnId="{C2DF9D96-F066-436A-8AC1-1A7A3EA07392}">
      <dgm:prSet/>
      <dgm:spPr/>
      <dgm:t>
        <a:bodyPr/>
        <a:lstStyle/>
        <a:p>
          <a:endParaRPr lang="en-US"/>
        </a:p>
      </dgm:t>
    </dgm:pt>
    <dgm:pt modelId="{41F29DD0-F524-4737-9240-469363702D47}" type="pres">
      <dgm:prSet presAssocID="{D72DBEB0-B216-4CBA-89B1-840929608243}" presName="root" presStyleCnt="0">
        <dgm:presLayoutVars>
          <dgm:dir/>
          <dgm:resizeHandles val="exact"/>
        </dgm:presLayoutVars>
      </dgm:prSet>
      <dgm:spPr/>
    </dgm:pt>
    <dgm:pt modelId="{0E5B195F-85F9-470F-88FB-4FF3E584A9CB}" type="pres">
      <dgm:prSet presAssocID="{688059C5-F815-4A55-86F2-616A49D46F4D}" presName="compNode" presStyleCnt="0"/>
      <dgm:spPr/>
    </dgm:pt>
    <dgm:pt modelId="{8D46C288-58F5-4ED6-8A53-F8D0A9EA11E8}" type="pres">
      <dgm:prSet presAssocID="{688059C5-F815-4A55-86F2-616A49D46F4D}" presName="iconBgRect" presStyleLbl="bgShp" presStyleIdx="0" presStyleCnt="4"/>
      <dgm:spPr>
        <a:solidFill>
          <a:srgbClr val="007A40"/>
        </a:solidFill>
      </dgm:spPr>
    </dgm:pt>
    <dgm:pt modelId="{C5C892C7-668E-4488-BF43-FE8EC39D0DD6}" type="pres">
      <dgm:prSet presAssocID="{688059C5-F815-4A55-86F2-616A49D46F4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urt outline"/>
        </a:ext>
      </dgm:extLst>
    </dgm:pt>
    <dgm:pt modelId="{7D8F7D77-48EB-4825-B0D4-90CE5869AFAE}" type="pres">
      <dgm:prSet presAssocID="{688059C5-F815-4A55-86F2-616A49D46F4D}" presName="spaceRect" presStyleCnt="0"/>
      <dgm:spPr/>
    </dgm:pt>
    <dgm:pt modelId="{9EB47B69-0628-45EC-8EDD-B1ECEFDBEF80}" type="pres">
      <dgm:prSet presAssocID="{688059C5-F815-4A55-86F2-616A49D46F4D}" presName="textRect" presStyleLbl="revTx" presStyleIdx="0" presStyleCnt="4">
        <dgm:presLayoutVars>
          <dgm:chMax val="1"/>
          <dgm:chPref val="1"/>
        </dgm:presLayoutVars>
      </dgm:prSet>
      <dgm:spPr/>
    </dgm:pt>
    <dgm:pt modelId="{09D80635-054F-4BAF-9117-0EB6A4F966D7}" type="pres">
      <dgm:prSet presAssocID="{DA033CDA-F791-4583-A479-6C2259EF370A}" presName="sibTrans" presStyleCnt="0"/>
      <dgm:spPr/>
    </dgm:pt>
    <dgm:pt modelId="{FF7869AC-E8C3-4720-9179-FBF02CA51C2D}" type="pres">
      <dgm:prSet presAssocID="{7EF2E7AA-2CD3-4666-97C0-F046E27F1707}" presName="compNode" presStyleCnt="0"/>
      <dgm:spPr/>
    </dgm:pt>
    <dgm:pt modelId="{7FD3348F-B115-4711-8D49-E2251FFAEB80}" type="pres">
      <dgm:prSet presAssocID="{7EF2E7AA-2CD3-4666-97C0-F046E27F1707}" presName="iconBgRect" presStyleLbl="bgShp" presStyleIdx="1" presStyleCnt="4"/>
      <dgm:spPr>
        <a:solidFill>
          <a:srgbClr val="007A40"/>
        </a:solidFill>
      </dgm:spPr>
    </dgm:pt>
    <dgm:pt modelId="{CAE935D2-A0C4-46CF-9CF3-21FDBB3A02D0}" type="pres">
      <dgm:prSet presAssocID="{7EF2E7AA-2CD3-4666-97C0-F046E27F170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mployee badge outline"/>
        </a:ext>
      </dgm:extLst>
    </dgm:pt>
    <dgm:pt modelId="{9F741994-0163-4F0C-94D9-B3FF79B996B6}" type="pres">
      <dgm:prSet presAssocID="{7EF2E7AA-2CD3-4666-97C0-F046E27F1707}" presName="spaceRect" presStyleCnt="0"/>
      <dgm:spPr/>
    </dgm:pt>
    <dgm:pt modelId="{3DAE8DA8-E5D8-4B31-AE61-8F68AEF0816B}" type="pres">
      <dgm:prSet presAssocID="{7EF2E7AA-2CD3-4666-97C0-F046E27F1707}" presName="textRect" presStyleLbl="revTx" presStyleIdx="1" presStyleCnt="4">
        <dgm:presLayoutVars>
          <dgm:chMax val="1"/>
          <dgm:chPref val="1"/>
        </dgm:presLayoutVars>
      </dgm:prSet>
      <dgm:spPr/>
    </dgm:pt>
    <dgm:pt modelId="{064C7E5A-DC98-4218-A52A-76EEF39D7890}" type="pres">
      <dgm:prSet presAssocID="{74516547-9367-4284-8741-D481ADFF7920}" presName="sibTrans" presStyleCnt="0"/>
      <dgm:spPr/>
    </dgm:pt>
    <dgm:pt modelId="{D2AB72B6-A7CF-4ABE-8720-AE2FDA6F6E11}" type="pres">
      <dgm:prSet presAssocID="{1DCC0741-D8F6-450E-B6B0-7124C8D86512}" presName="compNode" presStyleCnt="0"/>
      <dgm:spPr/>
    </dgm:pt>
    <dgm:pt modelId="{829A07C7-585E-4A69-8DE5-0BD0AFBE4DB8}" type="pres">
      <dgm:prSet presAssocID="{1DCC0741-D8F6-450E-B6B0-7124C8D86512}" presName="iconBgRect" presStyleLbl="bgShp" presStyleIdx="2" presStyleCnt="4"/>
      <dgm:spPr>
        <a:solidFill>
          <a:srgbClr val="007A40"/>
        </a:solidFill>
      </dgm:spPr>
    </dgm:pt>
    <dgm:pt modelId="{FA78F723-6A51-4EC5-BF77-511C0BC9B940}" type="pres">
      <dgm:prSet presAssocID="{1DCC0741-D8F6-450E-B6B0-7124C8D865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aptop outline"/>
        </a:ext>
      </dgm:extLst>
    </dgm:pt>
    <dgm:pt modelId="{CF4F2707-1E75-4686-9CD3-8E1C6CB6181D}" type="pres">
      <dgm:prSet presAssocID="{1DCC0741-D8F6-450E-B6B0-7124C8D86512}" presName="spaceRect" presStyleCnt="0"/>
      <dgm:spPr/>
    </dgm:pt>
    <dgm:pt modelId="{F498E05B-31F8-4C36-BB52-9BE071920A83}" type="pres">
      <dgm:prSet presAssocID="{1DCC0741-D8F6-450E-B6B0-7124C8D86512}" presName="textRect" presStyleLbl="revTx" presStyleIdx="2" presStyleCnt="4">
        <dgm:presLayoutVars>
          <dgm:chMax val="1"/>
          <dgm:chPref val="1"/>
        </dgm:presLayoutVars>
      </dgm:prSet>
      <dgm:spPr/>
    </dgm:pt>
    <dgm:pt modelId="{4ECAD72D-B3BE-440B-BC51-151DD28E2F21}" type="pres">
      <dgm:prSet presAssocID="{B6B44377-57DC-413D-A993-164142BF6069}" presName="sibTrans" presStyleCnt="0"/>
      <dgm:spPr/>
    </dgm:pt>
    <dgm:pt modelId="{53C12D3B-0A0D-4D7F-8B2C-1BCA13A6626C}" type="pres">
      <dgm:prSet presAssocID="{D733B07C-12B3-4FEF-B2B6-D08266D9D230}" presName="compNode" presStyleCnt="0"/>
      <dgm:spPr/>
    </dgm:pt>
    <dgm:pt modelId="{1F413655-0D29-415B-AC36-103E9BEE9142}" type="pres">
      <dgm:prSet presAssocID="{D733B07C-12B3-4FEF-B2B6-D08266D9D230}" presName="iconBgRect" presStyleLbl="bgShp" presStyleIdx="3" presStyleCnt="4"/>
      <dgm:spPr>
        <a:solidFill>
          <a:srgbClr val="007A40"/>
        </a:solidFill>
      </dgm:spPr>
    </dgm:pt>
    <dgm:pt modelId="{C98E14D5-B8D1-4B71-A8F5-BC9254F06B0A}" type="pres">
      <dgm:prSet presAssocID="{D733B07C-12B3-4FEF-B2B6-D08266D9D23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Workflow outline"/>
        </a:ext>
      </dgm:extLst>
    </dgm:pt>
    <dgm:pt modelId="{86077928-C30F-43BC-AAF2-FB0F47DCD3E9}" type="pres">
      <dgm:prSet presAssocID="{D733B07C-12B3-4FEF-B2B6-D08266D9D230}" presName="spaceRect" presStyleCnt="0"/>
      <dgm:spPr/>
    </dgm:pt>
    <dgm:pt modelId="{8F375961-3D77-4264-AE50-CDFA9C0012F6}" type="pres">
      <dgm:prSet presAssocID="{D733B07C-12B3-4FEF-B2B6-D08266D9D230}" presName="textRect" presStyleLbl="revTx" presStyleIdx="3" presStyleCnt="4">
        <dgm:presLayoutVars>
          <dgm:chMax val="1"/>
          <dgm:chPref val="1"/>
        </dgm:presLayoutVars>
      </dgm:prSet>
      <dgm:spPr/>
    </dgm:pt>
  </dgm:ptLst>
  <dgm:cxnLst>
    <dgm:cxn modelId="{DF84630A-9512-41E8-A742-CE8541FFC249}" srcId="{D72DBEB0-B216-4CBA-89B1-840929608243}" destId="{7EF2E7AA-2CD3-4666-97C0-F046E27F1707}" srcOrd="1" destOrd="0" parTransId="{B98724A1-3BC8-4F11-8A94-F9C19A4066CD}" sibTransId="{74516547-9367-4284-8741-D481ADFF7920}"/>
    <dgm:cxn modelId="{22EF3A19-4B77-401C-924B-5923E5944D60}" type="presOf" srcId="{1DCC0741-D8F6-450E-B6B0-7124C8D86512}" destId="{F498E05B-31F8-4C36-BB52-9BE071920A83}" srcOrd="0" destOrd="0" presId="urn:microsoft.com/office/officeart/2018/5/layout/IconCircleLabelList"/>
    <dgm:cxn modelId="{CF163860-94F5-4C0E-9783-941A231A1E85}" type="presOf" srcId="{D72DBEB0-B216-4CBA-89B1-840929608243}" destId="{41F29DD0-F524-4737-9240-469363702D47}" srcOrd="0" destOrd="0" presId="urn:microsoft.com/office/officeart/2018/5/layout/IconCircleLabelList"/>
    <dgm:cxn modelId="{1AD41B69-0480-4857-89D4-16E9F4F5ACF5}" type="presOf" srcId="{D733B07C-12B3-4FEF-B2B6-D08266D9D230}" destId="{8F375961-3D77-4264-AE50-CDFA9C0012F6}" srcOrd="0" destOrd="0" presId="urn:microsoft.com/office/officeart/2018/5/layout/IconCircleLabelList"/>
    <dgm:cxn modelId="{7C4B5D6C-1AE8-44D9-803F-2008810BC90D}" srcId="{D72DBEB0-B216-4CBA-89B1-840929608243}" destId="{688059C5-F815-4A55-86F2-616A49D46F4D}" srcOrd="0" destOrd="0" parTransId="{4B88AEF8-4F2C-43BD-A119-EC34F249A69A}" sibTransId="{DA033CDA-F791-4583-A479-6C2259EF370A}"/>
    <dgm:cxn modelId="{DD21A38C-021F-4470-89D9-526291730701}" type="presOf" srcId="{7EF2E7AA-2CD3-4666-97C0-F046E27F1707}" destId="{3DAE8DA8-E5D8-4B31-AE61-8F68AEF0816B}" srcOrd="0" destOrd="0" presId="urn:microsoft.com/office/officeart/2018/5/layout/IconCircleLabelList"/>
    <dgm:cxn modelId="{14C28396-9593-4055-82EA-AE40585737B7}" type="presOf" srcId="{688059C5-F815-4A55-86F2-616A49D46F4D}" destId="{9EB47B69-0628-45EC-8EDD-B1ECEFDBEF80}" srcOrd="0" destOrd="0" presId="urn:microsoft.com/office/officeart/2018/5/layout/IconCircleLabelList"/>
    <dgm:cxn modelId="{C2DF9D96-F066-436A-8AC1-1A7A3EA07392}" srcId="{D72DBEB0-B216-4CBA-89B1-840929608243}" destId="{D733B07C-12B3-4FEF-B2B6-D08266D9D230}" srcOrd="3" destOrd="0" parTransId="{E5710F07-2344-4A3D-B98E-7E454F1221EC}" sibTransId="{94B3AA31-4FC8-424B-AD3D-C96502257460}"/>
    <dgm:cxn modelId="{FFF0DBBB-F148-4B52-9BF9-DDED2DB384A7}" srcId="{D72DBEB0-B216-4CBA-89B1-840929608243}" destId="{1DCC0741-D8F6-450E-B6B0-7124C8D86512}" srcOrd="2" destOrd="0" parTransId="{BB745DED-D1C6-4B34-A080-B2348AB2C3DB}" sibTransId="{B6B44377-57DC-413D-A993-164142BF6069}"/>
    <dgm:cxn modelId="{10860F98-2E2F-4694-8A6E-DCD1B18098E9}" type="presParOf" srcId="{41F29DD0-F524-4737-9240-469363702D47}" destId="{0E5B195F-85F9-470F-88FB-4FF3E584A9CB}" srcOrd="0" destOrd="0" presId="urn:microsoft.com/office/officeart/2018/5/layout/IconCircleLabelList"/>
    <dgm:cxn modelId="{23F612E6-05AD-48AC-953E-824F93A5005C}" type="presParOf" srcId="{0E5B195F-85F9-470F-88FB-4FF3E584A9CB}" destId="{8D46C288-58F5-4ED6-8A53-F8D0A9EA11E8}" srcOrd="0" destOrd="0" presId="urn:microsoft.com/office/officeart/2018/5/layout/IconCircleLabelList"/>
    <dgm:cxn modelId="{A660152B-377F-4069-861B-C07AE46F9667}" type="presParOf" srcId="{0E5B195F-85F9-470F-88FB-4FF3E584A9CB}" destId="{C5C892C7-668E-4488-BF43-FE8EC39D0DD6}" srcOrd="1" destOrd="0" presId="urn:microsoft.com/office/officeart/2018/5/layout/IconCircleLabelList"/>
    <dgm:cxn modelId="{2C5723A6-0FF9-43A2-84BF-93E644AAD02B}" type="presParOf" srcId="{0E5B195F-85F9-470F-88FB-4FF3E584A9CB}" destId="{7D8F7D77-48EB-4825-B0D4-90CE5869AFAE}" srcOrd="2" destOrd="0" presId="urn:microsoft.com/office/officeart/2018/5/layout/IconCircleLabelList"/>
    <dgm:cxn modelId="{31475908-0727-4B69-8EBE-518157832E74}" type="presParOf" srcId="{0E5B195F-85F9-470F-88FB-4FF3E584A9CB}" destId="{9EB47B69-0628-45EC-8EDD-B1ECEFDBEF80}" srcOrd="3" destOrd="0" presId="urn:microsoft.com/office/officeart/2018/5/layout/IconCircleLabelList"/>
    <dgm:cxn modelId="{4D5F5FAD-286F-41B4-BF18-9325CFA49BDC}" type="presParOf" srcId="{41F29DD0-F524-4737-9240-469363702D47}" destId="{09D80635-054F-4BAF-9117-0EB6A4F966D7}" srcOrd="1" destOrd="0" presId="urn:microsoft.com/office/officeart/2018/5/layout/IconCircleLabelList"/>
    <dgm:cxn modelId="{02B91BD9-5110-4882-A967-BBE6468942DB}" type="presParOf" srcId="{41F29DD0-F524-4737-9240-469363702D47}" destId="{FF7869AC-E8C3-4720-9179-FBF02CA51C2D}" srcOrd="2" destOrd="0" presId="urn:microsoft.com/office/officeart/2018/5/layout/IconCircleLabelList"/>
    <dgm:cxn modelId="{51E49616-3247-4B03-9D57-9317C56CE57D}" type="presParOf" srcId="{FF7869AC-E8C3-4720-9179-FBF02CA51C2D}" destId="{7FD3348F-B115-4711-8D49-E2251FFAEB80}" srcOrd="0" destOrd="0" presId="urn:microsoft.com/office/officeart/2018/5/layout/IconCircleLabelList"/>
    <dgm:cxn modelId="{3C02C247-A99E-41FD-A570-47F7A1D07C3D}" type="presParOf" srcId="{FF7869AC-E8C3-4720-9179-FBF02CA51C2D}" destId="{CAE935D2-A0C4-46CF-9CF3-21FDBB3A02D0}" srcOrd="1" destOrd="0" presId="urn:microsoft.com/office/officeart/2018/5/layout/IconCircleLabelList"/>
    <dgm:cxn modelId="{1AA41D99-88EF-4610-80F6-9528FC450904}" type="presParOf" srcId="{FF7869AC-E8C3-4720-9179-FBF02CA51C2D}" destId="{9F741994-0163-4F0C-94D9-B3FF79B996B6}" srcOrd="2" destOrd="0" presId="urn:microsoft.com/office/officeart/2018/5/layout/IconCircleLabelList"/>
    <dgm:cxn modelId="{93DD1682-0AD0-4EDA-B805-F36BFCD911B3}" type="presParOf" srcId="{FF7869AC-E8C3-4720-9179-FBF02CA51C2D}" destId="{3DAE8DA8-E5D8-4B31-AE61-8F68AEF0816B}" srcOrd="3" destOrd="0" presId="urn:microsoft.com/office/officeart/2018/5/layout/IconCircleLabelList"/>
    <dgm:cxn modelId="{A1EDB746-4FF2-45C8-ACFC-13BA8F2B5B04}" type="presParOf" srcId="{41F29DD0-F524-4737-9240-469363702D47}" destId="{064C7E5A-DC98-4218-A52A-76EEF39D7890}" srcOrd="3" destOrd="0" presId="urn:microsoft.com/office/officeart/2018/5/layout/IconCircleLabelList"/>
    <dgm:cxn modelId="{D13C1FCC-D4CF-4516-9D70-A18FFE8CCFA3}" type="presParOf" srcId="{41F29DD0-F524-4737-9240-469363702D47}" destId="{D2AB72B6-A7CF-4ABE-8720-AE2FDA6F6E11}" srcOrd="4" destOrd="0" presId="urn:microsoft.com/office/officeart/2018/5/layout/IconCircleLabelList"/>
    <dgm:cxn modelId="{DF890A06-092B-4DFE-8DE7-C1843122D6C8}" type="presParOf" srcId="{D2AB72B6-A7CF-4ABE-8720-AE2FDA6F6E11}" destId="{829A07C7-585E-4A69-8DE5-0BD0AFBE4DB8}" srcOrd="0" destOrd="0" presId="urn:microsoft.com/office/officeart/2018/5/layout/IconCircleLabelList"/>
    <dgm:cxn modelId="{69248474-7F16-4B81-A7AF-0CD252D97D50}" type="presParOf" srcId="{D2AB72B6-A7CF-4ABE-8720-AE2FDA6F6E11}" destId="{FA78F723-6A51-4EC5-BF77-511C0BC9B940}" srcOrd="1" destOrd="0" presId="urn:microsoft.com/office/officeart/2018/5/layout/IconCircleLabelList"/>
    <dgm:cxn modelId="{71312CC1-5694-47FF-9338-BED2A100AD6E}" type="presParOf" srcId="{D2AB72B6-A7CF-4ABE-8720-AE2FDA6F6E11}" destId="{CF4F2707-1E75-4686-9CD3-8E1C6CB6181D}" srcOrd="2" destOrd="0" presId="urn:microsoft.com/office/officeart/2018/5/layout/IconCircleLabelList"/>
    <dgm:cxn modelId="{BC52DE76-8A6A-4826-8D5A-8F4662E7D74B}" type="presParOf" srcId="{D2AB72B6-A7CF-4ABE-8720-AE2FDA6F6E11}" destId="{F498E05B-31F8-4C36-BB52-9BE071920A83}" srcOrd="3" destOrd="0" presId="urn:microsoft.com/office/officeart/2018/5/layout/IconCircleLabelList"/>
    <dgm:cxn modelId="{B776173A-7FC1-49D0-87BC-C207CE0CAEC4}" type="presParOf" srcId="{41F29DD0-F524-4737-9240-469363702D47}" destId="{4ECAD72D-B3BE-440B-BC51-151DD28E2F21}" srcOrd="5" destOrd="0" presId="urn:microsoft.com/office/officeart/2018/5/layout/IconCircleLabelList"/>
    <dgm:cxn modelId="{B437D06D-035B-4D2A-A08E-31C0A6819A2C}" type="presParOf" srcId="{41F29DD0-F524-4737-9240-469363702D47}" destId="{53C12D3B-0A0D-4D7F-8B2C-1BCA13A6626C}" srcOrd="6" destOrd="0" presId="urn:microsoft.com/office/officeart/2018/5/layout/IconCircleLabelList"/>
    <dgm:cxn modelId="{185918F9-6987-40EF-B213-0E29CE0EFE85}" type="presParOf" srcId="{53C12D3B-0A0D-4D7F-8B2C-1BCA13A6626C}" destId="{1F413655-0D29-415B-AC36-103E9BEE9142}" srcOrd="0" destOrd="0" presId="urn:microsoft.com/office/officeart/2018/5/layout/IconCircleLabelList"/>
    <dgm:cxn modelId="{2E4A72C7-4C1F-4DCD-8B73-0267E7EEBE33}" type="presParOf" srcId="{53C12D3B-0A0D-4D7F-8B2C-1BCA13A6626C}" destId="{C98E14D5-B8D1-4B71-A8F5-BC9254F06B0A}" srcOrd="1" destOrd="0" presId="urn:microsoft.com/office/officeart/2018/5/layout/IconCircleLabelList"/>
    <dgm:cxn modelId="{1F7EACB9-0A8D-499F-964D-A033E52AA33D}" type="presParOf" srcId="{53C12D3B-0A0D-4D7F-8B2C-1BCA13A6626C}" destId="{86077928-C30F-43BC-AAF2-FB0F47DCD3E9}" srcOrd="2" destOrd="0" presId="urn:microsoft.com/office/officeart/2018/5/layout/IconCircleLabelList"/>
    <dgm:cxn modelId="{1B4001EC-4E6E-4288-8206-9BA343D09A18}" type="presParOf" srcId="{53C12D3B-0A0D-4D7F-8B2C-1BCA13A6626C}" destId="{8F375961-3D77-4264-AE50-CDFA9C0012F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50DD3FD-C257-437A-962A-CD1E9B705BC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825E5EA7-3063-4780-B6A7-0D0240940B0E}">
      <dgm:prSet phldrT="[Text]"/>
      <dgm:spPr>
        <a:ln>
          <a:noFill/>
        </a:ln>
      </dgm:spPr>
      <dgm:t>
        <a:bodyPr/>
        <a:lstStyle/>
        <a:p>
          <a:r>
            <a:rPr lang="en-US" dirty="0"/>
            <a:t>COI Office drafts plan.</a:t>
          </a:r>
        </a:p>
      </dgm:t>
    </dgm:pt>
    <dgm:pt modelId="{8D4DDC7D-37EC-433F-9BA0-86F5A7C1A952}" type="parTrans" cxnId="{8A5741FD-AD11-4F48-A751-2526961A2B12}">
      <dgm:prSet/>
      <dgm:spPr/>
      <dgm:t>
        <a:bodyPr/>
        <a:lstStyle/>
        <a:p>
          <a:endParaRPr lang="en-US"/>
        </a:p>
      </dgm:t>
    </dgm:pt>
    <dgm:pt modelId="{0CEB77F7-596F-410F-AB68-C7B228770CA1}" type="sibTrans" cxnId="{8A5741FD-AD11-4F48-A751-2526961A2B12}">
      <dgm:prSet/>
      <dgm:spPr/>
      <dgm:t>
        <a:bodyPr/>
        <a:lstStyle/>
        <a:p>
          <a:endParaRPr lang="en-US"/>
        </a:p>
      </dgm:t>
    </dgm:pt>
    <dgm:pt modelId="{ACD6F576-19FB-42C0-A1B9-53DBF8EBD793}">
      <dgm:prSet phldrT="[Text]"/>
      <dgm:spPr>
        <a:ln>
          <a:noFill/>
        </a:ln>
      </dgm:spPr>
      <dgm:t>
        <a:bodyPr/>
        <a:lstStyle/>
        <a:p>
          <a:r>
            <a:rPr lang="en-US" dirty="0"/>
            <a:t>Signatories provide electronic approval in the RAP.</a:t>
          </a:r>
        </a:p>
      </dgm:t>
    </dgm:pt>
    <dgm:pt modelId="{0B606A0C-BECD-40B5-874D-C92455688700}" type="parTrans" cxnId="{68306D3F-1171-4351-A05B-8C2FC9B96010}">
      <dgm:prSet/>
      <dgm:spPr/>
      <dgm:t>
        <a:bodyPr/>
        <a:lstStyle/>
        <a:p>
          <a:endParaRPr lang="en-US"/>
        </a:p>
      </dgm:t>
    </dgm:pt>
    <dgm:pt modelId="{3B664A0E-1711-4B92-9276-D1EDBF98C656}" type="sibTrans" cxnId="{68306D3F-1171-4351-A05B-8C2FC9B96010}">
      <dgm:prSet/>
      <dgm:spPr/>
      <dgm:t>
        <a:bodyPr/>
        <a:lstStyle/>
        <a:p>
          <a:endParaRPr lang="en-US"/>
        </a:p>
      </dgm:t>
    </dgm:pt>
    <dgm:pt modelId="{6B2B6A5F-EF37-471D-B1B5-03D4DBDE9052}">
      <dgm:prSet phldrT="[Text]"/>
      <dgm:spPr>
        <a:ln>
          <a:noFill/>
        </a:ln>
      </dgm:spPr>
      <dgm:t>
        <a:bodyPr/>
        <a:lstStyle/>
        <a:p>
          <a:r>
            <a:rPr lang="en-US" dirty="0"/>
            <a:t>Employee accepts plan in the RAP.</a:t>
          </a:r>
        </a:p>
      </dgm:t>
    </dgm:pt>
    <dgm:pt modelId="{8255235C-9DE2-498C-A2A4-BEE020210C64}" type="parTrans" cxnId="{6AD2DAF1-8E7C-4D3B-8D8E-D08B79B60AA1}">
      <dgm:prSet/>
      <dgm:spPr/>
      <dgm:t>
        <a:bodyPr/>
        <a:lstStyle/>
        <a:p>
          <a:endParaRPr lang="en-US"/>
        </a:p>
      </dgm:t>
    </dgm:pt>
    <dgm:pt modelId="{09039AF7-7BD1-4E20-9EA1-41945EBB06A7}" type="sibTrans" cxnId="{6AD2DAF1-8E7C-4D3B-8D8E-D08B79B60AA1}">
      <dgm:prSet/>
      <dgm:spPr/>
      <dgm:t>
        <a:bodyPr/>
        <a:lstStyle/>
        <a:p>
          <a:endParaRPr lang="en-US"/>
        </a:p>
      </dgm:t>
    </dgm:pt>
    <dgm:pt modelId="{8C533555-6A6D-4276-A68A-562ADB556264}">
      <dgm:prSet/>
      <dgm:spPr>
        <a:ln>
          <a:noFill/>
        </a:ln>
      </dgm:spPr>
      <dgm:t>
        <a:bodyPr/>
        <a:lstStyle/>
        <a:p>
          <a:r>
            <a:rPr lang="en-US" dirty="0"/>
            <a:t>IIT approves IP section.</a:t>
          </a:r>
        </a:p>
      </dgm:t>
    </dgm:pt>
    <dgm:pt modelId="{2C100FE1-3787-4185-8C3F-A6A08817515B}" type="parTrans" cxnId="{E2CEE219-0252-4EBE-8712-F65420E11436}">
      <dgm:prSet/>
      <dgm:spPr/>
      <dgm:t>
        <a:bodyPr/>
        <a:lstStyle/>
        <a:p>
          <a:endParaRPr lang="en-US"/>
        </a:p>
      </dgm:t>
    </dgm:pt>
    <dgm:pt modelId="{F3084AA7-E54B-4282-A499-4926309AEEC8}" type="sibTrans" cxnId="{E2CEE219-0252-4EBE-8712-F65420E11436}">
      <dgm:prSet/>
      <dgm:spPr/>
      <dgm:t>
        <a:bodyPr/>
        <a:lstStyle/>
        <a:p>
          <a:endParaRPr lang="en-US"/>
        </a:p>
      </dgm:t>
    </dgm:pt>
    <dgm:pt modelId="{D231967E-475A-4F25-8116-201A39FC894E}">
      <dgm:prSet/>
      <dgm:spPr>
        <a:ln>
          <a:noFill/>
        </a:ln>
      </dgm:spPr>
      <dgm:t>
        <a:bodyPr/>
        <a:lstStyle/>
        <a:p>
          <a:r>
            <a:rPr lang="en-US" dirty="0"/>
            <a:t>Conflict of Interest in Research Committee approves steps.</a:t>
          </a:r>
        </a:p>
      </dgm:t>
    </dgm:pt>
    <dgm:pt modelId="{7A25A216-D313-4723-8F39-EFEBBAC395A8}" type="parTrans" cxnId="{63BADFBC-4C22-434E-BD3E-B12E8D3F0EF2}">
      <dgm:prSet/>
      <dgm:spPr/>
      <dgm:t>
        <a:bodyPr/>
        <a:lstStyle/>
        <a:p>
          <a:endParaRPr lang="en-US"/>
        </a:p>
      </dgm:t>
    </dgm:pt>
    <dgm:pt modelId="{27970C68-B0A6-4744-90C6-2F3789563601}" type="sibTrans" cxnId="{63BADFBC-4C22-434E-BD3E-B12E8D3F0EF2}">
      <dgm:prSet/>
      <dgm:spPr/>
      <dgm:t>
        <a:bodyPr/>
        <a:lstStyle/>
        <a:p>
          <a:endParaRPr lang="en-US"/>
        </a:p>
      </dgm:t>
    </dgm:pt>
    <dgm:pt modelId="{03B8AEB2-BDF0-4812-BA33-DE6AE5B350CD}">
      <dgm:prSet/>
      <dgm:spPr>
        <a:ln>
          <a:noFill/>
        </a:ln>
      </dgm:spPr>
      <dgm:t>
        <a:bodyPr/>
        <a:lstStyle/>
        <a:p>
          <a:r>
            <a:rPr lang="en-US" dirty="0"/>
            <a:t>Researcher and signatories review plan.</a:t>
          </a:r>
        </a:p>
      </dgm:t>
    </dgm:pt>
    <dgm:pt modelId="{E1367524-C158-49DC-ADFD-500E30C521EC}" type="parTrans" cxnId="{35D1E6E7-1FFC-4698-81DE-D6319EF24334}">
      <dgm:prSet/>
      <dgm:spPr/>
      <dgm:t>
        <a:bodyPr/>
        <a:lstStyle/>
        <a:p>
          <a:endParaRPr lang="en-US"/>
        </a:p>
      </dgm:t>
    </dgm:pt>
    <dgm:pt modelId="{94E9BA01-3EB1-40A6-8395-2DA059D44EA1}" type="sibTrans" cxnId="{35D1E6E7-1FFC-4698-81DE-D6319EF24334}">
      <dgm:prSet/>
      <dgm:spPr/>
      <dgm:t>
        <a:bodyPr/>
        <a:lstStyle/>
        <a:p>
          <a:endParaRPr lang="en-US"/>
        </a:p>
      </dgm:t>
    </dgm:pt>
    <dgm:pt modelId="{2C53C4A4-B2C7-4F54-AC6B-954C12D0E50E}">
      <dgm:prSet/>
      <dgm:spPr>
        <a:ln>
          <a:noFill/>
        </a:ln>
      </dgm:spPr>
      <dgm:t>
        <a:bodyPr/>
        <a:lstStyle/>
        <a:p>
          <a:r>
            <a:rPr lang="en-US" dirty="0"/>
            <a:t>Sponsor notified. Award action processed.</a:t>
          </a:r>
        </a:p>
      </dgm:t>
    </dgm:pt>
    <dgm:pt modelId="{D128FA7E-EE0D-46D7-86CC-F40AA7D10971}" type="parTrans" cxnId="{69B2AC32-70C9-476D-92FC-84266C194C7F}">
      <dgm:prSet/>
      <dgm:spPr/>
      <dgm:t>
        <a:bodyPr/>
        <a:lstStyle/>
        <a:p>
          <a:endParaRPr lang="en-US"/>
        </a:p>
      </dgm:t>
    </dgm:pt>
    <dgm:pt modelId="{E4688B15-1E15-41FD-97AA-FC4B518AB98A}" type="sibTrans" cxnId="{69B2AC32-70C9-476D-92FC-84266C194C7F}">
      <dgm:prSet/>
      <dgm:spPr/>
      <dgm:t>
        <a:bodyPr/>
        <a:lstStyle/>
        <a:p>
          <a:endParaRPr lang="en-US"/>
        </a:p>
      </dgm:t>
    </dgm:pt>
    <dgm:pt modelId="{7FE56BD9-4F86-494A-9DD7-DCEE24197C43}" type="pres">
      <dgm:prSet presAssocID="{750DD3FD-C257-437A-962A-CD1E9B705BC8}" presName="Name0" presStyleCnt="0">
        <dgm:presLayoutVars>
          <dgm:chMax val="11"/>
          <dgm:chPref val="11"/>
          <dgm:dir/>
          <dgm:resizeHandles/>
        </dgm:presLayoutVars>
      </dgm:prSet>
      <dgm:spPr/>
    </dgm:pt>
    <dgm:pt modelId="{2C2D9B13-CAF8-45CE-9348-5014FE3C3929}" type="pres">
      <dgm:prSet presAssocID="{2C53C4A4-B2C7-4F54-AC6B-954C12D0E50E}" presName="Accent7" presStyleCnt="0"/>
      <dgm:spPr/>
    </dgm:pt>
    <dgm:pt modelId="{C2591A1A-F5B6-4C73-B031-D2FA96D88EAD}" type="pres">
      <dgm:prSet presAssocID="{2C53C4A4-B2C7-4F54-AC6B-954C12D0E50E}" presName="Accent" presStyleLbl="node1" presStyleIdx="0" presStyleCnt="7"/>
      <dgm:spPr>
        <a:solidFill>
          <a:srgbClr val="007A40"/>
        </a:solidFill>
        <a:ln>
          <a:solidFill>
            <a:srgbClr val="007A40"/>
          </a:solidFill>
        </a:ln>
      </dgm:spPr>
    </dgm:pt>
    <dgm:pt modelId="{C2C977DD-33A5-40B4-AE57-84B238759B66}" type="pres">
      <dgm:prSet presAssocID="{2C53C4A4-B2C7-4F54-AC6B-954C12D0E50E}" presName="ParentBackground7" presStyleCnt="0"/>
      <dgm:spPr/>
    </dgm:pt>
    <dgm:pt modelId="{F3C3714C-2C1B-4C68-9AF5-D24F4637621E}" type="pres">
      <dgm:prSet presAssocID="{2C53C4A4-B2C7-4F54-AC6B-954C12D0E50E}" presName="ParentBackground" presStyleLbl="fgAcc1" presStyleIdx="0" presStyleCnt="7"/>
      <dgm:spPr/>
    </dgm:pt>
    <dgm:pt modelId="{00608692-A10A-49D3-801C-41ED26DDE0D1}" type="pres">
      <dgm:prSet presAssocID="{2C53C4A4-B2C7-4F54-AC6B-954C12D0E50E}" presName="Parent7" presStyleLbl="revTx" presStyleIdx="0" presStyleCnt="0">
        <dgm:presLayoutVars>
          <dgm:chMax val="1"/>
          <dgm:chPref val="1"/>
          <dgm:bulletEnabled val="1"/>
        </dgm:presLayoutVars>
      </dgm:prSet>
      <dgm:spPr/>
    </dgm:pt>
    <dgm:pt modelId="{3E730093-3C8C-4BAE-AD5D-1F06C4818AA6}" type="pres">
      <dgm:prSet presAssocID="{6B2B6A5F-EF37-471D-B1B5-03D4DBDE9052}" presName="Accent6" presStyleCnt="0"/>
      <dgm:spPr/>
    </dgm:pt>
    <dgm:pt modelId="{8873C6C6-98CE-457D-BE1E-767909B2B94C}" type="pres">
      <dgm:prSet presAssocID="{6B2B6A5F-EF37-471D-B1B5-03D4DBDE9052}" presName="Accent" presStyleLbl="node1" presStyleIdx="1" presStyleCnt="7"/>
      <dgm:spPr>
        <a:solidFill>
          <a:srgbClr val="007A40"/>
        </a:solidFill>
        <a:ln>
          <a:solidFill>
            <a:srgbClr val="007A40"/>
          </a:solidFill>
        </a:ln>
      </dgm:spPr>
    </dgm:pt>
    <dgm:pt modelId="{2D558A39-9D60-4F11-B42D-6D9FC2A815CA}" type="pres">
      <dgm:prSet presAssocID="{6B2B6A5F-EF37-471D-B1B5-03D4DBDE9052}" presName="ParentBackground6" presStyleCnt="0"/>
      <dgm:spPr/>
    </dgm:pt>
    <dgm:pt modelId="{B166AD89-37C2-4B6D-8CDE-444D56774774}" type="pres">
      <dgm:prSet presAssocID="{6B2B6A5F-EF37-471D-B1B5-03D4DBDE9052}" presName="ParentBackground" presStyleLbl="fgAcc1" presStyleIdx="1" presStyleCnt="7"/>
      <dgm:spPr/>
    </dgm:pt>
    <dgm:pt modelId="{3D00C14F-FAE0-43C7-AEB8-21D2E41A5DE2}" type="pres">
      <dgm:prSet presAssocID="{6B2B6A5F-EF37-471D-B1B5-03D4DBDE9052}" presName="Parent6" presStyleLbl="revTx" presStyleIdx="0" presStyleCnt="0">
        <dgm:presLayoutVars>
          <dgm:chMax val="1"/>
          <dgm:chPref val="1"/>
          <dgm:bulletEnabled val="1"/>
        </dgm:presLayoutVars>
      </dgm:prSet>
      <dgm:spPr/>
    </dgm:pt>
    <dgm:pt modelId="{0808A28C-AC41-4B6C-BFBF-76BA4F03920E}" type="pres">
      <dgm:prSet presAssocID="{ACD6F576-19FB-42C0-A1B9-53DBF8EBD793}" presName="Accent5" presStyleCnt="0"/>
      <dgm:spPr/>
    </dgm:pt>
    <dgm:pt modelId="{CA3B1EEF-9151-48DF-9FEF-8DB998048453}" type="pres">
      <dgm:prSet presAssocID="{ACD6F576-19FB-42C0-A1B9-53DBF8EBD793}" presName="Accent" presStyleLbl="node1" presStyleIdx="2" presStyleCnt="7"/>
      <dgm:spPr>
        <a:solidFill>
          <a:srgbClr val="007A40"/>
        </a:solidFill>
        <a:ln>
          <a:solidFill>
            <a:srgbClr val="007A40"/>
          </a:solidFill>
        </a:ln>
      </dgm:spPr>
    </dgm:pt>
    <dgm:pt modelId="{0E820B5E-837D-4648-A372-78B759A5D09A}" type="pres">
      <dgm:prSet presAssocID="{ACD6F576-19FB-42C0-A1B9-53DBF8EBD793}" presName="ParentBackground5" presStyleCnt="0"/>
      <dgm:spPr/>
    </dgm:pt>
    <dgm:pt modelId="{8120927C-6BED-4AD6-9EFB-A587D47840F8}" type="pres">
      <dgm:prSet presAssocID="{ACD6F576-19FB-42C0-A1B9-53DBF8EBD793}" presName="ParentBackground" presStyleLbl="fgAcc1" presStyleIdx="2" presStyleCnt="7"/>
      <dgm:spPr/>
    </dgm:pt>
    <dgm:pt modelId="{7FEA28A7-2347-4654-A958-862B315E9511}" type="pres">
      <dgm:prSet presAssocID="{ACD6F576-19FB-42C0-A1B9-53DBF8EBD793}" presName="Parent5" presStyleLbl="revTx" presStyleIdx="0" presStyleCnt="0">
        <dgm:presLayoutVars>
          <dgm:chMax val="1"/>
          <dgm:chPref val="1"/>
          <dgm:bulletEnabled val="1"/>
        </dgm:presLayoutVars>
      </dgm:prSet>
      <dgm:spPr/>
    </dgm:pt>
    <dgm:pt modelId="{B8EE6004-28E1-455F-A51C-5DDF8C1CF4D1}" type="pres">
      <dgm:prSet presAssocID="{03B8AEB2-BDF0-4812-BA33-DE6AE5B350CD}" presName="Accent4" presStyleCnt="0"/>
      <dgm:spPr/>
    </dgm:pt>
    <dgm:pt modelId="{42877CAF-22DD-429C-B22A-508B3316C3F0}" type="pres">
      <dgm:prSet presAssocID="{03B8AEB2-BDF0-4812-BA33-DE6AE5B350CD}" presName="Accent" presStyleLbl="node1" presStyleIdx="3" presStyleCnt="7"/>
      <dgm:spPr>
        <a:solidFill>
          <a:srgbClr val="007A40"/>
        </a:solidFill>
        <a:ln>
          <a:solidFill>
            <a:srgbClr val="007A40"/>
          </a:solidFill>
        </a:ln>
      </dgm:spPr>
    </dgm:pt>
    <dgm:pt modelId="{68CAD6AB-45F5-4960-960C-70C08253384D}" type="pres">
      <dgm:prSet presAssocID="{03B8AEB2-BDF0-4812-BA33-DE6AE5B350CD}" presName="ParentBackground4" presStyleCnt="0"/>
      <dgm:spPr/>
    </dgm:pt>
    <dgm:pt modelId="{3B70B2DC-4054-49B9-8D9C-36F276E5C4D5}" type="pres">
      <dgm:prSet presAssocID="{03B8AEB2-BDF0-4812-BA33-DE6AE5B350CD}" presName="ParentBackground" presStyleLbl="fgAcc1" presStyleIdx="3" presStyleCnt="7"/>
      <dgm:spPr/>
    </dgm:pt>
    <dgm:pt modelId="{9C6CAD8D-E4FB-4588-AC74-A052D6EC84B8}" type="pres">
      <dgm:prSet presAssocID="{03B8AEB2-BDF0-4812-BA33-DE6AE5B350CD}" presName="Parent4" presStyleLbl="revTx" presStyleIdx="0" presStyleCnt="0">
        <dgm:presLayoutVars>
          <dgm:chMax val="1"/>
          <dgm:chPref val="1"/>
          <dgm:bulletEnabled val="1"/>
        </dgm:presLayoutVars>
      </dgm:prSet>
      <dgm:spPr/>
    </dgm:pt>
    <dgm:pt modelId="{C8DBB8F4-43B2-47C3-B506-5C0ADCEDD53E}" type="pres">
      <dgm:prSet presAssocID="{D231967E-475A-4F25-8116-201A39FC894E}" presName="Accent3" presStyleCnt="0"/>
      <dgm:spPr/>
    </dgm:pt>
    <dgm:pt modelId="{F0FBFD26-B27D-46F7-8E6C-DE0BD299458F}" type="pres">
      <dgm:prSet presAssocID="{D231967E-475A-4F25-8116-201A39FC894E}" presName="Accent" presStyleLbl="node1" presStyleIdx="4" presStyleCnt="7"/>
      <dgm:spPr>
        <a:solidFill>
          <a:srgbClr val="007A40"/>
        </a:solidFill>
        <a:ln>
          <a:solidFill>
            <a:srgbClr val="007A40"/>
          </a:solidFill>
        </a:ln>
      </dgm:spPr>
    </dgm:pt>
    <dgm:pt modelId="{041DB271-3E05-4A18-8772-CA9E78BB019E}" type="pres">
      <dgm:prSet presAssocID="{D231967E-475A-4F25-8116-201A39FC894E}" presName="ParentBackground3" presStyleCnt="0"/>
      <dgm:spPr/>
    </dgm:pt>
    <dgm:pt modelId="{D70F45E7-9947-421F-B329-1961224B3175}" type="pres">
      <dgm:prSet presAssocID="{D231967E-475A-4F25-8116-201A39FC894E}" presName="ParentBackground" presStyleLbl="fgAcc1" presStyleIdx="4" presStyleCnt="7"/>
      <dgm:spPr/>
    </dgm:pt>
    <dgm:pt modelId="{5F4B8B6F-5BB4-4861-B493-A3E27F39CCD0}" type="pres">
      <dgm:prSet presAssocID="{D231967E-475A-4F25-8116-201A39FC894E}" presName="Parent3" presStyleLbl="revTx" presStyleIdx="0" presStyleCnt="0">
        <dgm:presLayoutVars>
          <dgm:chMax val="1"/>
          <dgm:chPref val="1"/>
          <dgm:bulletEnabled val="1"/>
        </dgm:presLayoutVars>
      </dgm:prSet>
      <dgm:spPr/>
    </dgm:pt>
    <dgm:pt modelId="{0AFAC443-7D4B-40CA-B71F-B7100E66A45A}" type="pres">
      <dgm:prSet presAssocID="{8C533555-6A6D-4276-A68A-562ADB556264}" presName="Accent2" presStyleCnt="0"/>
      <dgm:spPr/>
    </dgm:pt>
    <dgm:pt modelId="{20DFB3D7-19F9-489A-9AF1-14C1BF5AE8FE}" type="pres">
      <dgm:prSet presAssocID="{8C533555-6A6D-4276-A68A-562ADB556264}" presName="Accent" presStyleLbl="node1" presStyleIdx="5" presStyleCnt="7"/>
      <dgm:spPr>
        <a:solidFill>
          <a:srgbClr val="007A40"/>
        </a:solidFill>
        <a:ln>
          <a:solidFill>
            <a:srgbClr val="007A40"/>
          </a:solidFill>
        </a:ln>
      </dgm:spPr>
    </dgm:pt>
    <dgm:pt modelId="{4EDF9299-4719-4C0F-9964-E6334C52129A}" type="pres">
      <dgm:prSet presAssocID="{8C533555-6A6D-4276-A68A-562ADB556264}" presName="ParentBackground2" presStyleCnt="0"/>
      <dgm:spPr/>
    </dgm:pt>
    <dgm:pt modelId="{4BA5FF79-8C39-4BDF-8864-86B84D80D27A}" type="pres">
      <dgm:prSet presAssocID="{8C533555-6A6D-4276-A68A-562ADB556264}" presName="ParentBackground" presStyleLbl="fgAcc1" presStyleIdx="5" presStyleCnt="7"/>
      <dgm:spPr/>
    </dgm:pt>
    <dgm:pt modelId="{FF692F7A-3DCF-42D3-BD80-1D63C66A9910}" type="pres">
      <dgm:prSet presAssocID="{8C533555-6A6D-4276-A68A-562ADB556264}" presName="Parent2" presStyleLbl="revTx" presStyleIdx="0" presStyleCnt="0">
        <dgm:presLayoutVars>
          <dgm:chMax val="1"/>
          <dgm:chPref val="1"/>
          <dgm:bulletEnabled val="1"/>
        </dgm:presLayoutVars>
      </dgm:prSet>
      <dgm:spPr/>
    </dgm:pt>
    <dgm:pt modelId="{32F25967-E023-4793-A6EF-B058F672C7E2}" type="pres">
      <dgm:prSet presAssocID="{825E5EA7-3063-4780-B6A7-0D0240940B0E}" presName="Accent1" presStyleCnt="0"/>
      <dgm:spPr/>
    </dgm:pt>
    <dgm:pt modelId="{D24A51E5-133A-4970-B013-5790412B6683}" type="pres">
      <dgm:prSet presAssocID="{825E5EA7-3063-4780-B6A7-0D0240940B0E}" presName="Accent" presStyleLbl="node1" presStyleIdx="6" presStyleCnt="7"/>
      <dgm:spPr>
        <a:solidFill>
          <a:srgbClr val="007A40"/>
        </a:solidFill>
        <a:ln>
          <a:solidFill>
            <a:srgbClr val="007A40"/>
          </a:solidFill>
        </a:ln>
      </dgm:spPr>
    </dgm:pt>
    <dgm:pt modelId="{AE88FBC2-F0B9-4E36-9EEA-45A924E8BCD0}" type="pres">
      <dgm:prSet presAssocID="{825E5EA7-3063-4780-B6A7-0D0240940B0E}" presName="ParentBackground1" presStyleCnt="0"/>
      <dgm:spPr/>
    </dgm:pt>
    <dgm:pt modelId="{A6CF3FD9-C849-497D-8DA8-A58FBB211FD0}" type="pres">
      <dgm:prSet presAssocID="{825E5EA7-3063-4780-B6A7-0D0240940B0E}" presName="ParentBackground" presStyleLbl="fgAcc1" presStyleIdx="6" presStyleCnt="7"/>
      <dgm:spPr/>
    </dgm:pt>
    <dgm:pt modelId="{39ED7B73-5C2D-4FAE-859B-411221E0DB55}" type="pres">
      <dgm:prSet presAssocID="{825E5EA7-3063-4780-B6A7-0D0240940B0E}" presName="Parent1" presStyleLbl="revTx" presStyleIdx="0" presStyleCnt="0">
        <dgm:presLayoutVars>
          <dgm:chMax val="1"/>
          <dgm:chPref val="1"/>
          <dgm:bulletEnabled val="1"/>
        </dgm:presLayoutVars>
      </dgm:prSet>
      <dgm:spPr/>
    </dgm:pt>
  </dgm:ptLst>
  <dgm:cxnLst>
    <dgm:cxn modelId="{0EB7560C-8C88-4CCD-B0CE-24D3E0D9E0CD}" type="presOf" srcId="{8C533555-6A6D-4276-A68A-562ADB556264}" destId="{FF692F7A-3DCF-42D3-BD80-1D63C66A9910}" srcOrd="1" destOrd="0" presId="urn:microsoft.com/office/officeart/2011/layout/CircleProcess"/>
    <dgm:cxn modelId="{8666B614-7901-43B8-9A27-3D53EB09F03F}" type="presOf" srcId="{D231967E-475A-4F25-8116-201A39FC894E}" destId="{5F4B8B6F-5BB4-4861-B493-A3E27F39CCD0}" srcOrd="1" destOrd="0" presId="urn:microsoft.com/office/officeart/2011/layout/CircleProcess"/>
    <dgm:cxn modelId="{E2CEE219-0252-4EBE-8712-F65420E11436}" srcId="{750DD3FD-C257-437A-962A-CD1E9B705BC8}" destId="{8C533555-6A6D-4276-A68A-562ADB556264}" srcOrd="1" destOrd="0" parTransId="{2C100FE1-3787-4185-8C3F-A6A08817515B}" sibTransId="{F3084AA7-E54B-4282-A499-4926309AEEC8}"/>
    <dgm:cxn modelId="{69B2AC32-70C9-476D-92FC-84266C194C7F}" srcId="{750DD3FD-C257-437A-962A-CD1E9B705BC8}" destId="{2C53C4A4-B2C7-4F54-AC6B-954C12D0E50E}" srcOrd="6" destOrd="0" parTransId="{D128FA7E-EE0D-46D7-86CC-F40AA7D10971}" sibTransId="{E4688B15-1E15-41FD-97AA-FC4B518AB98A}"/>
    <dgm:cxn modelId="{68306D3F-1171-4351-A05B-8C2FC9B96010}" srcId="{750DD3FD-C257-437A-962A-CD1E9B705BC8}" destId="{ACD6F576-19FB-42C0-A1B9-53DBF8EBD793}" srcOrd="4" destOrd="0" parTransId="{0B606A0C-BECD-40B5-874D-C92455688700}" sibTransId="{3B664A0E-1711-4B92-9276-D1EDBF98C656}"/>
    <dgm:cxn modelId="{F28CDC60-1A6B-441B-B53D-D1F557EF3487}" type="presOf" srcId="{ACD6F576-19FB-42C0-A1B9-53DBF8EBD793}" destId="{8120927C-6BED-4AD6-9EFB-A587D47840F8}" srcOrd="0" destOrd="0" presId="urn:microsoft.com/office/officeart/2011/layout/CircleProcess"/>
    <dgm:cxn modelId="{840FAE44-5C26-4EC1-80FD-C73374CFFC9B}" type="presOf" srcId="{6B2B6A5F-EF37-471D-B1B5-03D4DBDE9052}" destId="{3D00C14F-FAE0-43C7-AEB8-21D2E41A5DE2}" srcOrd="1" destOrd="0" presId="urn:microsoft.com/office/officeart/2011/layout/CircleProcess"/>
    <dgm:cxn modelId="{50B2A27B-764F-44E1-81BB-FF03CB2E0E41}" type="presOf" srcId="{03B8AEB2-BDF0-4812-BA33-DE6AE5B350CD}" destId="{9C6CAD8D-E4FB-4588-AC74-A052D6EC84B8}" srcOrd="1" destOrd="0" presId="urn:microsoft.com/office/officeart/2011/layout/CircleProcess"/>
    <dgm:cxn modelId="{80C38A83-4623-4E20-9E8C-9AC17954A1E7}" type="presOf" srcId="{2C53C4A4-B2C7-4F54-AC6B-954C12D0E50E}" destId="{00608692-A10A-49D3-801C-41ED26DDE0D1}" srcOrd="1" destOrd="0" presId="urn:microsoft.com/office/officeart/2011/layout/CircleProcess"/>
    <dgm:cxn modelId="{CECFAC83-C073-483E-B842-73B31FA3A0C8}" type="presOf" srcId="{03B8AEB2-BDF0-4812-BA33-DE6AE5B350CD}" destId="{3B70B2DC-4054-49B9-8D9C-36F276E5C4D5}" srcOrd="0" destOrd="0" presId="urn:microsoft.com/office/officeart/2011/layout/CircleProcess"/>
    <dgm:cxn modelId="{C4911684-0605-41BE-A079-789ADB9E9291}" type="presOf" srcId="{825E5EA7-3063-4780-B6A7-0D0240940B0E}" destId="{A6CF3FD9-C849-497D-8DA8-A58FBB211FD0}" srcOrd="0" destOrd="0" presId="urn:microsoft.com/office/officeart/2011/layout/CircleProcess"/>
    <dgm:cxn modelId="{1DF59884-956C-4C7B-8B27-9541F1DC2A29}" type="presOf" srcId="{825E5EA7-3063-4780-B6A7-0D0240940B0E}" destId="{39ED7B73-5C2D-4FAE-859B-411221E0DB55}" srcOrd="1" destOrd="0" presId="urn:microsoft.com/office/officeart/2011/layout/CircleProcess"/>
    <dgm:cxn modelId="{54D5788E-62DE-4A82-A5C7-F62414D97407}" type="presOf" srcId="{6B2B6A5F-EF37-471D-B1B5-03D4DBDE9052}" destId="{B166AD89-37C2-4B6D-8CDE-444D56774774}" srcOrd="0" destOrd="0" presId="urn:microsoft.com/office/officeart/2011/layout/CircleProcess"/>
    <dgm:cxn modelId="{9CC18995-4D9E-4560-B7FD-F17EBABF978C}" type="presOf" srcId="{8C533555-6A6D-4276-A68A-562ADB556264}" destId="{4BA5FF79-8C39-4BDF-8864-86B84D80D27A}" srcOrd="0" destOrd="0" presId="urn:microsoft.com/office/officeart/2011/layout/CircleProcess"/>
    <dgm:cxn modelId="{22470BBA-4092-48B6-BC76-C8025281AFBC}" type="presOf" srcId="{2C53C4A4-B2C7-4F54-AC6B-954C12D0E50E}" destId="{F3C3714C-2C1B-4C68-9AF5-D24F4637621E}" srcOrd="0" destOrd="0" presId="urn:microsoft.com/office/officeart/2011/layout/CircleProcess"/>
    <dgm:cxn modelId="{63BADFBC-4C22-434E-BD3E-B12E8D3F0EF2}" srcId="{750DD3FD-C257-437A-962A-CD1E9B705BC8}" destId="{D231967E-475A-4F25-8116-201A39FC894E}" srcOrd="2" destOrd="0" parTransId="{7A25A216-D313-4723-8F39-EFEBBAC395A8}" sibTransId="{27970C68-B0A6-4744-90C6-2F3789563601}"/>
    <dgm:cxn modelId="{35D1E6E7-1FFC-4698-81DE-D6319EF24334}" srcId="{750DD3FD-C257-437A-962A-CD1E9B705BC8}" destId="{03B8AEB2-BDF0-4812-BA33-DE6AE5B350CD}" srcOrd="3" destOrd="0" parTransId="{E1367524-C158-49DC-ADFD-500E30C521EC}" sibTransId="{94E9BA01-3EB1-40A6-8395-2DA059D44EA1}"/>
    <dgm:cxn modelId="{9DFB40EE-D7AC-493C-B93C-0935F26BD417}" type="presOf" srcId="{750DD3FD-C257-437A-962A-CD1E9B705BC8}" destId="{7FE56BD9-4F86-494A-9DD7-DCEE24197C43}" srcOrd="0" destOrd="0" presId="urn:microsoft.com/office/officeart/2011/layout/CircleProcess"/>
    <dgm:cxn modelId="{6AD2DAF1-8E7C-4D3B-8D8E-D08B79B60AA1}" srcId="{750DD3FD-C257-437A-962A-CD1E9B705BC8}" destId="{6B2B6A5F-EF37-471D-B1B5-03D4DBDE9052}" srcOrd="5" destOrd="0" parTransId="{8255235C-9DE2-498C-A2A4-BEE020210C64}" sibTransId="{09039AF7-7BD1-4E20-9EA1-41945EBB06A7}"/>
    <dgm:cxn modelId="{F5275DFB-EADA-42BB-A8D3-CB45FEB5F5D5}" type="presOf" srcId="{ACD6F576-19FB-42C0-A1B9-53DBF8EBD793}" destId="{7FEA28A7-2347-4654-A958-862B315E9511}" srcOrd="1" destOrd="0" presId="urn:microsoft.com/office/officeart/2011/layout/CircleProcess"/>
    <dgm:cxn modelId="{F744CFFB-16DF-4C0B-BC3C-55A32F93A8C9}" type="presOf" srcId="{D231967E-475A-4F25-8116-201A39FC894E}" destId="{D70F45E7-9947-421F-B329-1961224B3175}" srcOrd="0" destOrd="0" presId="urn:microsoft.com/office/officeart/2011/layout/CircleProcess"/>
    <dgm:cxn modelId="{8A5741FD-AD11-4F48-A751-2526961A2B12}" srcId="{750DD3FD-C257-437A-962A-CD1E9B705BC8}" destId="{825E5EA7-3063-4780-B6A7-0D0240940B0E}" srcOrd="0" destOrd="0" parTransId="{8D4DDC7D-37EC-433F-9BA0-86F5A7C1A952}" sibTransId="{0CEB77F7-596F-410F-AB68-C7B228770CA1}"/>
    <dgm:cxn modelId="{1F4B80B5-FE4B-4421-BA1E-733B1103EEDC}" type="presParOf" srcId="{7FE56BD9-4F86-494A-9DD7-DCEE24197C43}" destId="{2C2D9B13-CAF8-45CE-9348-5014FE3C3929}" srcOrd="0" destOrd="0" presId="urn:microsoft.com/office/officeart/2011/layout/CircleProcess"/>
    <dgm:cxn modelId="{463A75AD-B335-4DD6-B042-8274FB54F0E4}" type="presParOf" srcId="{2C2D9B13-CAF8-45CE-9348-5014FE3C3929}" destId="{C2591A1A-F5B6-4C73-B031-D2FA96D88EAD}" srcOrd="0" destOrd="0" presId="urn:microsoft.com/office/officeart/2011/layout/CircleProcess"/>
    <dgm:cxn modelId="{6637AF3D-DEFE-41E3-9766-01162B49D59A}" type="presParOf" srcId="{7FE56BD9-4F86-494A-9DD7-DCEE24197C43}" destId="{C2C977DD-33A5-40B4-AE57-84B238759B66}" srcOrd="1" destOrd="0" presId="urn:microsoft.com/office/officeart/2011/layout/CircleProcess"/>
    <dgm:cxn modelId="{EB24EB06-D2C9-4150-8428-2F5BE0508C19}" type="presParOf" srcId="{C2C977DD-33A5-40B4-AE57-84B238759B66}" destId="{F3C3714C-2C1B-4C68-9AF5-D24F4637621E}" srcOrd="0" destOrd="0" presId="urn:microsoft.com/office/officeart/2011/layout/CircleProcess"/>
    <dgm:cxn modelId="{EA2C9347-6A86-452D-A84B-9F2B1D66CA35}" type="presParOf" srcId="{7FE56BD9-4F86-494A-9DD7-DCEE24197C43}" destId="{00608692-A10A-49D3-801C-41ED26DDE0D1}" srcOrd="2" destOrd="0" presId="urn:microsoft.com/office/officeart/2011/layout/CircleProcess"/>
    <dgm:cxn modelId="{20219189-9A2B-4C7E-86DD-6125620110FF}" type="presParOf" srcId="{7FE56BD9-4F86-494A-9DD7-DCEE24197C43}" destId="{3E730093-3C8C-4BAE-AD5D-1F06C4818AA6}" srcOrd="3" destOrd="0" presId="urn:microsoft.com/office/officeart/2011/layout/CircleProcess"/>
    <dgm:cxn modelId="{EF08BFDD-75F2-4260-AD1B-3DE00541C9A0}" type="presParOf" srcId="{3E730093-3C8C-4BAE-AD5D-1F06C4818AA6}" destId="{8873C6C6-98CE-457D-BE1E-767909B2B94C}" srcOrd="0" destOrd="0" presId="urn:microsoft.com/office/officeart/2011/layout/CircleProcess"/>
    <dgm:cxn modelId="{D659751B-7170-4E2E-A218-AE8DF7E39DFB}" type="presParOf" srcId="{7FE56BD9-4F86-494A-9DD7-DCEE24197C43}" destId="{2D558A39-9D60-4F11-B42D-6D9FC2A815CA}" srcOrd="4" destOrd="0" presId="urn:microsoft.com/office/officeart/2011/layout/CircleProcess"/>
    <dgm:cxn modelId="{C7F3C73B-59B5-4D0E-A988-62FEAB57E8E9}" type="presParOf" srcId="{2D558A39-9D60-4F11-B42D-6D9FC2A815CA}" destId="{B166AD89-37C2-4B6D-8CDE-444D56774774}" srcOrd="0" destOrd="0" presId="urn:microsoft.com/office/officeart/2011/layout/CircleProcess"/>
    <dgm:cxn modelId="{9E50097C-092D-46E8-A924-6DAA19EDBD34}" type="presParOf" srcId="{7FE56BD9-4F86-494A-9DD7-DCEE24197C43}" destId="{3D00C14F-FAE0-43C7-AEB8-21D2E41A5DE2}" srcOrd="5" destOrd="0" presId="urn:microsoft.com/office/officeart/2011/layout/CircleProcess"/>
    <dgm:cxn modelId="{969FC978-D15D-444E-BC4D-86EDDCE6C38B}" type="presParOf" srcId="{7FE56BD9-4F86-494A-9DD7-DCEE24197C43}" destId="{0808A28C-AC41-4B6C-BFBF-76BA4F03920E}" srcOrd="6" destOrd="0" presId="urn:microsoft.com/office/officeart/2011/layout/CircleProcess"/>
    <dgm:cxn modelId="{5B8B234B-3724-4411-BC5F-704C084322EC}" type="presParOf" srcId="{0808A28C-AC41-4B6C-BFBF-76BA4F03920E}" destId="{CA3B1EEF-9151-48DF-9FEF-8DB998048453}" srcOrd="0" destOrd="0" presId="urn:microsoft.com/office/officeart/2011/layout/CircleProcess"/>
    <dgm:cxn modelId="{D6DA3D92-4028-4BA6-88FE-A51A00393965}" type="presParOf" srcId="{7FE56BD9-4F86-494A-9DD7-DCEE24197C43}" destId="{0E820B5E-837D-4648-A372-78B759A5D09A}" srcOrd="7" destOrd="0" presId="urn:microsoft.com/office/officeart/2011/layout/CircleProcess"/>
    <dgm:cxn modelId="{C8C961B9-EC54-4A7D-A70B-B4FA8DD7820C}" type="presParOf" srcId="{0E820B5E-837D-4648-A372-78B759A5D09A}" destId="{8120927C-6BED-4AD6-9EFB-A587D47840F8}" srcOrd="0" destOrd="0" presId="urn:microsoft.com/office/officeart/2011/layout/CircleProcess"/>
    <dgm:cxn modelId="{305F52CC-83F9-4179-99CA-1F3B2A3F5724}" type="presParOf" srcId="{7FE56BD9-4F86-494A-9DD7-DCEE24197C43}" destId="{7FEA28A7-2347-4654-A958-862B315E9511}" srcOrd="8" destOrd="0" presId="urn:microsoft.com/office/officeart/2011/layout/CircleProcess"/>
    <dgm:cxn modelId="{FDA86C3D-C1CF-4C4A-8C02-3D67BE04654F}" type="presParOf" srcId="{7FE56BD9-4F86-494A-9DD7-DCEE24197C43}" destId="{B8EE6004-28E1-455F-A51C-5DDF8C1CF4D1}" srcOrd="9" destOrd="0" presId="urn:microsoft.com/office/officeart/2011/layout/CircleProcess"/>
    <dgm:cxn modelId="{2E9FD6BF-75E4-41F8-BEA9-2033FCB868F0}" type="presParOf" srcId="{B8EE6004-28E1-455F-A51C-5DDF8C1CF4D1}" destId="{42877CAF-22DD-429C-B22A-508B3316C3F0}" srcOrd="0" destOrd="0" presId="urn:microsoft.com/office/officeart/2011/layout/CircleProcess"/>
    <dgm:cxn modelId="{3ED8731F-9CA0-40C8-B98B-5DE96E3CA7E5}" type="presParOf" srcId="{7FE56BD9-4F86-494A-9DD7-DCEE24197C43}" destId="{68CAD6AB-45F5-4960-960C-70C08253384D}" srcOrd="10" destOrd="0" presId="urn:microsoft.com/office/officeart/2011/layout/CircleProcess"/>
    <dgm:cxn modelId="{F5C1D8DC-37FE-4AA8-AB4F-ECECFD144719}" type="presParOf" srcId="{68CAD6AB-45F5-4960-960C-70C08253384D}" destId="{3B70B2DC-4054-49B9-8D9C-36F276E5C4D5}" srcOrd="0" destOrd="0" presId="urn:microsoft.com/office/officeart/2011/layout/CircleProcess"/>
    <dgm:cxn modelId="{B6E09C8B-1B3C-4718-A443-47645D65FF07}" type="presParOf" srcId="{7FE56BD9-4F86-494A-9DD7-DCEE24197C43}" destId="{9C6CAD8D-E4FB-4588-AC74-A052D6EC84B8}" srcOrd="11" destOrd="0" presId="urn:microsoft.com/office/officeart/2011/layout/CircleProcess"/>
    <dgm:cxn modelId="{52A1445A-43DA-4F61-95EA-4F4367FFE353}" type="presParOf" srcId="{7FE56BD9-4F86-494A-9DD7-DCEE24197C43}" destId="{C8DBB8F4-43B2-47C3-B506-5C0ADCEDD53E}" srcOrd="12" destOrd="0" presId="urn:microsoft.com/office/officeart/2011/layout/CircleProcess"/>
    <dgm:cxn modelId="{47017E7D-82B6-430D-B241-383F7703E8B7}" type="presParOf" srcId="{C8DBB8F4-43B2-47C3-B506-5C0ADCEDD53E}" destId="{F0FBFD26-B27D-46F7-8E6C-DE0BD299458F}" srcOrd="0" destOrd="0" presId="urn:microsoft.com/office/officeart/2011/layout/CircleProcess"/>
    <dgm:cxn modelId="{4C6DEDE9-09CB-4766-8426-0C48BED399EF}" type="presParOf" srcId="{7FE56BD9-4F86-494A-9DD7-DCEE24197C43}" destId="{041DB271-3E05-4A18-8772-CA9E78BB019E}" srcOrd="13" destOrd="0" presId="urn:microsoft.com/office/officeart/2011/layout/CircleProcess"/>
    <dgm:cxn modelId="{E4101FCD-BC7A-4F87-A8A2-72E268C310E0}" type="presParOf" srcId="{041DB271-3E05-4A18-8772-CA9E78BB019E}" destId="{D70F45E7-9947-421F-B329-1961224B3175}" srcOrd="0" destOrd="0" presId="urn:microsoft.com/office/officeart/2011/layout/CircleProcess"/>
    <dgm:cxn modelId="{4A68642E-8A2F-4B19-AA93-3802F2A46F1A}" type="presParOf" srcId="{7FE56BD9-4F86-494A-9DD7-DCEE24197C43}" destId="{5F4B8B6F-5BB4-4861-B493-A3E27F39CCD0}" srcOrd="14" destOrd="0" presId="urn:microsoft.com/office/officeart/2011/layout/CircleProcess"/>
    <dgm:cxn modelId="{A3CDBC2E-2E87-4FEC-B36B-43F2F1A63DC8}" type="presParOf" srcId="{7FE56BD9-4F86-494A-9DD7-DCEE24197C43}" destId="{0AFAC443-7D4B-40CA-B71F-B7100E66A45A}" srcOrd="15" destOrd="0" presId="urn:microsoft.com/office/officeart/2011/layout/CircleProcess"/>
    <dgm:cxn modelId="{21AE96AD-8607-4EFF-9D4B-7CA680000522}" type="presParOf" srcId="{0AFAC443-7D4B-40CA-B71F-B7100E66A45A}" destId="{20DFB3D7-19F9-489A-9AF1-14C1BF5AE8FE}" srcOrd="0" destOrd="0" presId="urn:microsoft.com/office/officeart/2011/layout/CircleProcess"/>
    <dgm:cxn modelId="{570BE90C-1404-4EE3-BEAF-8049ED0A310E}" type="presParOf" srcId="{7FE56BD9-4F86-494A-9DD7-DCEE24197C43}" destId="{4EDF9299-4719-4C0F-9964-E6334C52129A}" srcOrd="16" destOrd="0" presId="urn:microsoft.com/office/officeart/2011/layout/CircleProcess"/>
    <dgm:cxn modelId="{26557A1F-8410-44D0-9AA7-841D8AB41841}" type="presParOf" srcId="{4EDF9299-4719-4C0F-9964-E6334C52129A}" destId="{4BA5FF79-8C39-4BDF-8864-86B84D80D27A}" srcOrd="0" destOrd="0" presId="urn:microsoft.com/office/officeart/2011/layout/CircleProcess"/>
    <dgm:cxn modelId="{BCC75F42-5888-467D-9BE6-AC96D0CA9CCA}" type="presParOf" srcId="{7FE56BD9-4F86-494A-9DD7-DCEE24197C43}" destId="{FF692F7A-3DCF-42D3-BD80-1D63C66A9910}" srcOrd="17" destOrd="0" presId="urn:microsoft.com/office/officeart/2011/layout/CircleProcess"/>
    <dgm:cxn modelId="{C75CE8E0-3B9D-483E-AFC8-6B44BD75C206}" type="presParOf" srcId="{7FE56BD9-4F86-494A-9DD7-DCEE24197C43}" destId="{32F25967-E023-4793-A6EF-B058F672C7E2}" srcOrd="18" destOrd="0" presId="urn:microsoft.com/office/officeart/2011/layout/CircleProcess"/>
    <dgm:cxn modelId="{F1EFB0CF-6908-4E3C-9610-BC0F8C7F1971}" type="presParOf" srcId="{32F25967-E023-4793-A6EF-B058F672C7E2}" destId="{D24A51E5-133A-4970-B013-5790412B6683}" srcOrd="0" destOrd="0" presId="urn:microsoft.com/office/officeart/2011/layout/CircleProcess"/>
    <dgm:cxn modelId="{5C332C9A-7EFD-4B98-B2C2-2CDC35E0A931}" type="presParOf" srcId="{7FE56BD9-4F86-494A-9DD7-DCEE24197C43}" destId="{AE88FBC2-F0B9-4E36-9EEA-45A924E8BCD0}" srcOrd="19" destOrd="0" presId="urn:microsoft.com/office/officeart/2011/layout/CircleProcess"/>
    <dgm:cxn modelId="{1B123A22-B5A1-466E-A83A-6544AAF30EA2}" type="presParOf" srcId="{AE88FBC2-F0B9-4E36-9EEA-45A924E8BCD0}" destId="{A6CF3FD9-C849-497D-8DA8-A58FBB211FD0}" srcOrd="0" destOrd="0" presId="urn:microsoft.com/office/officeart/2011/layout/CircleProcess"/>
    <dgm:cxn modelId="{B7C17BD6-A162-4C75-9E09-5D5D351A276B}" type="presParOf" srcId="{7FE56BD9-4F86-494A-9DD7-DCEE24197C43}" destId="{39ED7B73-5C2D-4FAE-859B-411221E0DB55}" srcOrd="2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6C288-58F5-4ED6-8A53-F8D0A9EA11E8}">
      <dsp:nvSpPr>
        <dsp:cNvPr id="0" name=""/>
        <dsp:cNvSpPr/>
      </dsp:nvSpPr>
      <dsp:spPr>
        <a:xfrm>
          <a:off x="562927" y="788206"/>
          <a:ext cx="1445998" cy="1445998"/>
        </a:xfrm>
        <a:prstGeom prst="ellipse">
          <a:avLst/>
        </a:prstGeom>
        <a:solidFill>
          <a:srgbClr val="007A40"/>
        </a:solidFill>
        <a:ln>
          <a:noFill/>
        </a:ln>
        <a:effectLst/>
      </dsp:spPr>
      <dsp:style>
        <a:lnRef idx="0">
          <a:scrgbClr r="0" g="0" b="0"/>
        </a:lnRef>
        <a:fillRef idx="1">
          <a:scrgbClr r="0" g="0" b="0"/>
        </a:fillRef>
        <a:effectRef idx="0">
          <a:scrgbClr r="0" g="0" b="0"/>
        </a:effectRef>
        <a:fontRef idx="minor"/>
      </dsp:style>
    </dsp:sp>
    <dsp:sp modelId="{C5C892C7-668E-4488-BF43-FE8EC39D0DD6}">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B47B69-0628-45EC-8EDD-B1ECEFDBEF80}">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cap="none" baseline="0" dirty="0">
              <a:latin typeface="Source Sans Pro" panose="020B0503030403020204" pitchFamily="34" charset="0"/>
            </a:rPr>
            <a:t>FCOI Policy</a:t>
          </a:r>
        </a:p>
      </dsp:txBody>
      <dsp:txXfrm>
        <a:off x="100682" y="2684598"/>
        <a:ext cx="2370489" cy="720000"/>
      </dsp:txXfrm>
    </dsp:sp>
    <dsp:sp modelId="{7FD3348F-B115-4711-8D49-E2251FFAEB80}">
      <dsp:nvSpPr>
        <dsp:cNvPr id="0" name=""/>
        <dsp:cNvSpPr/>
      </dsp:nvSpPr>
      <dsp:spPr>
        <a:xfrm>
          <a:off x="3348252" y="788206"/>
          <a:ext cx="1445998" cy="1445998"/>
        </a:xfrm>
        <a:prstGeom prst="ellipse">
          <a:avLst/>
        </a:prstGeom>
        <a:solidFill>
          <a:srgbClr val="007A40"/>
        </a:solidFill>
        <a:ln>
          <a:noFill/>
        </a:ln>
        <a:effectLst/>
      </dsp:spPr>
      <dsp:style>
        <a:lnRef idx="0">
          <a:scrgbClr r="0" g="0" b="0"/>
        </a:lnRef>
        <a:fillRef idx="1">
          <a:scrgbClr r="0" g="0" b="0"/>
        </a:fillRef>
        <a:effectRef idx="0">
          <a:scrgbClr r="0" g="0" b="0"/>
        </a:effectRef>
        <a:fontRef idx="minor"/>
      </dsp:style>
    </dsp:sp>
    <dsp:sp modelId="{CAE935D2-A0C4-46CF-9CF3-21FDBB3A02D0}">
      <dsp:nvSpPr>
        <dsp:cNvPr id="0" name=""/>
        <dsp:cNvSpPr/>
      </dsp:nvSpPr>
      <dsp:spPr>
        <a:xfrm>
          <a:off x="3656416" y="1096370"/>
          <a:ext cx="829671" cy="82967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AE8DA8-E5D8-4B31-AE61-8F68AEF0816B}">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cap="none" baseline="0" dirty="0">
              <a:latin typeface="Source Sans Pro" panose="020B0503030403020204" pitchFamily="34" charset="0"/>
            </a:rPr>
            <a:t>Common Activities Requiring Disclosure</a:t>
          </a:r>
          <a:endParaRPr lang="en-US" sz="2100" kern="1200" dirty="0">
            <a:latin typeface="Source Sans Pro" panose="020B0503030403020204" pitchFamily="34" charset="0"/>
          </a:endParaRPr>
        </a:p>
      </dsp:txBody>
      <dsp:txXfrm>
        <a:off x="2886007" y="2684598"/>
        <a:ext cx="2370489" cy="720000"/>
      </dsp:txXfrm>
    </dsp:sp>
    <dsp:sp modelId="{829A07C7-585E-4A69-8DE5-0BD0AFBE4DB8}">
      <dsp:nvSpPr>
        <dsp:cNvPr id="0" name=""/>
        <dsp:cNvSpPr/>
      </dsp:nvSpPr>
      <dsp:spPr>
        <a:xfrm>
          <a:off x="6133577" y="788206"/>
          <a:ext cx="1445998" cy="1445998"/>
        </a:xfrm>
        <a:prstGeom prst="ellipse">
          <a:avLst/>
        </a:prstGeom>
        <a:solidFill>
          <a:srgbClr val="007A40"/>
        </a:solidFill>
        <a:ln>
          <a:noFill/>
        </a:ln>
        <a:effectLst/>
      </dsp:spPr>
      <dsp:style>
        <a:lnRef idx="0">
          <a:scrgbClr r="0" g="0" b="0"/>
        </a:lnRef>
        <a:fillRef idx="1">
          <a:scrgbClr r="0" g="0" b="0"/>
        </a:fillRef>
        <a:effectRef idx="0">
          <a:scrgbClr r="0" g="0" b="0"/>
        </a:effectRef>
        <a:fontRef idx="minor"/>
      </dsp:style>
    </dsp:sp>
    <dsp:sp modelId="{FA78F723-6A51-4EC5-BF77-511C0BC9B940}">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98E05B-31F8-4C36-BB52-9BE071920A83}">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cap="none" baseline="0" dirty="0"/>
            <a:t>How to Submit a Disclosure</a:t>
          </a:r>
        </a:p>
      </dsp:txBody>
      <dsp:txXfrm>
        <a:off x="5671332" y="2684598"/>
        <a:ext cx="2370489" cy="720000"/>
      </dsp:txXfrm>
    </dsp:sp>
    <dsp:sp modelId="{1F413655-0D29-415B-AC36-103E9BEE9142}">
      <dsp:nvSpPr>
        <dsp:cNvPr id="0" name=""/>
        <dsp:cNvSpPr/>
      </dsp:nvSpPr>
      <dsp:spPr>
        <a:xfrm>
          <a:off x="8918902" y="788206"/>
          <a:ext cx="1445998" cy="1445998"/>
        </a:xfrm>
        <a:prstGeom prst="ellipse">
          <a:avLst/>
        </a:prstGeom>
        <a:solidFill>
          <a:srgbClr val="007A40"/>
        </a:solidFill>
        <a:ln>
          <a:noFill/>
        </a:ln>
        <a:effectLst/>
      </dsp:spPr>
      <dsp:style>
        <a:lnRef idx="0">
          <a:scrgbClr r="0" g="0" b="0"/>
        </a:lnRef>
        <a:fillRef idx="1">
          <a:scrgbClr r="0" g="0" b="0"/>
        </a:fillRef>
        <a:effectRef idx="0">
          <a:scrgbClr r="0" g="0" b="0"/>
        </a:effectRef>
        <a:fontRef idx="minor"/>
      </dsp:style>
    </dsp:sp>
    <dsp:sp modelId="{C98E14D5-B8D1-4B71-A8F5-BC9254F06B0A}">
      <dsp:nvSpPr>
        <dsp:cNvPr id="0" name=""/>
        <dsp:cNvSpPr/>
      </dsp:nvSpPr>
      <dsp:spPr>
        <a:xfrm>
          <a:off x="9227066" y="1096370"/>
          <a:ext cx="829671" cy="82967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375961-3D77-4264-AE50-CDFA9C0012F6}">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cap="none" baseline="0" dirty="0"/>
            <a:t>Management Plan Process</a:t>
          </a:r>
        </a:p>
      </dsp:txBody>
      <dsp:txXfrm>
        <a:off x="8456657" y="2684598"/>
        <a:ext cx="237048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91A1A-F5B6-4C73-B031-D2FA96D88EAD}">
      <dsp:nvSpPr>
        <dsp:cNvPr id="0" name=""/>
        <dsp:cNvSpPr/>
      </dsp:nvSpPr>
      <dsp:spPr>
        <a:xfrm>
          <a:off x="9028592" y="1478320"/>
          <a:ext cx="1395368" cy="1394941"/>
        </a:xfrm>
        <a:prstGeom prst="ellipse">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3714C-2C1B-4C68-9AF5-D24F4637621E}">
      <dsp:nvSpPr>
        <dsp:cNvPr id="0" name=""/>
        <dsp:cNvSpPr/>
      </dsp:nvSpPr>
      <dsp:spPr>
        <a:xfrm>
          <a:off x="9075998"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Sponsor notified. Award action processed.</a:t>
          </a:r>
        </a:p>
      </dsp:txBody>
      <dsp:txXfrm>
        <a:off x="9261497" y="1710851"/>
        <a:ext cx="929558" cy="929879"/>
      </dsp:txXfrm>
    </dsp:sp>
    <dsp:sp modelId="{8873C6C6-98CE-457D-BE1E-767909B2B94C}">
      <dsp:nvSpPr>
        <dsp:cNvPr id="0" name=""/>
        <dsp:cNvSpPr/>
      </dsp:nvSpPr>
      <dsp:spPr>
        <a:xfrm rot="2700000">
          <a:off x="7587544"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6AD89-37C2-4B6D-8CDE-444D56774774}">
      <dsp:nvSpPr>
        <dsp:cNvPr id="0" name=""/>
        <dsp:cNvSpPr/>
      </dsp:nvSpPr>
      <dsp:spPr>
        <a:xfrm>
          <a:off x="7634254"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Employee accepts plan in the RAP.</a:t>
          </a:r>
        </a:p>
      </dsp:txBody>
      <dsp:txXfrm>
        <a:off x="7819754" y="1710851"/>
        <a:ext cx="929558" cy="929879"/>
      </dsp:txXfrm>
    </dsp:sp>
    <dsp:sp modelId="{CA3B1EEF-9151-48DF-9FEF-8DB998048453}">
      <dsp:nvSpPr>
        <dsp:cNvPr id="0" name=""/>
        <dsp:cNvSpPr/>
      </dsp:nvSpPr>
      <dsp:spPr>
        <a:xfrm rot="2700000">
          <a:off x="6146831"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20927C-6BED-4AD6-9EFB-A587D47840F8}">
      <dsp:nvSpPr>
        <dsp:cNvPr id="0" name=""/>
        <dsp:cNvSpPr/>
      </dsp:nvSpPr>
      <dsp:spPr>
        <a:xfrm>
          <a:off x="6192511"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Signatories provide electronic approval in the RAP.</a:t>
          </a:r>
        </a:p>
      </dsp:txBody>
      <dsp:txXfrm>
        <a:off x="6379041" y="1710851"/>
        <a:ext cx="929558" cy="929879"/>
      </dsp:txXfrm>
    </dsp:sp>
    <dsp:sp modelId="{42877CAF-22DD-429C-B22A-508B3316C3F0}">
      <dsp:nvSpPr>
        <dsp:cNvPr id="0" name=""/>
        <dsp:cNvSpPr/>
      </dsp:nvSpPr>
      <dsp:spPr>
        <a:xfrm rot="2700000">
          <a:off x="4705087"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70B2DC-4054-49B9-8D9C-36F276E5C4D5}">
      <dsp:nvSpPr>
        <dsp:cNvPr id="0" name=""/>
        <dsp:cNvSpPr/>
      </dsp:nvSpPr>
      <dsp:spPr>
        <a:xfrm>
          <a:off x="4751798"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Researcher and signatories review plan.</a:t>
          </a:r>
        </a:p>
      </dsp:txBody>
      <dsp:txXfrm>
        <a:off x="4937298" y="1710851"/>
        <a:ext cx="929558" cy="929879"/>
      </dsp:txXfrm>
    </dsp:sp>
    <dsp:sp modelId="{F0FBFD26-B27D-46F7-8E6C-DE0BD299458F}">
      <dsp:nvSpPr>
        <dsp:cNvPr id="0" name=""/>
        <dsp:cNvSpPr/>
      </dsp:nvSpPr>
      <dsp:spPr>
        <a:xfrm rot="2700000">
          <a:off x="3263344"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F45E7-9947-421F-B329-1961224B3175}">
      <dsp:nvSpPr>
        <dsp:cNvPr id="0" name=""/>
        <dsp:cNvSpPr/>
      </dsp:nvSpPr>
      <dsp:spPr>
        <a:xfrm>
          <a:off x="3310055"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Conflict of Interest in Research Committee approves steps.</a:t>
          </a:r>
        </a:p>
      </dsp:txBody>
      <dsp:txXfrm>
        <a:off x="3495554" y="1710851"/>
        <a:ext cx="929558" cy="929879"/>
      </dsp:txXfrm>
    </dsp:sp>
    <dsp:sp modelId="{20DFB3D7-19F9-489A-9AF1-14C1BF5AE8FE}">
      <dsp:nvSpPr>
        <dsp:cNvPr id="0" name=""/>
        <dsp:cNvSpPr/>
      </dsp:nvSpPr>
      <dsp:spPr>
        <a:xfrm rot="2700000">
          <a:off x="1822631"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5FF79-8C39-4BDF-8864-86B84D80D27A}">
      <dsp:nvSpPr>
        <dsp:cNvPr id="0" name=""/>
        <dsp:cNvSpPr/>
      </dsp:nvSpPr>
      <dsp:spPr>
        <a:xfrm>
          <a:off x="1868311"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IIT approves IP section.</a:t>
          </a:r>
        </a:p>
      </dsp:txBody>
      <dsp:txXfrm>
        <a:off x="2054841" y="1710851"/>
        <a:ext cx="929558" cy="929879"/>
      </dsp:txXfrm>
    </dsp:sp>
    <dsp:sp modelId="{D24A51E5-133A-4970-B013-5790412B6683}">
      <dsp:nvSpPr>
        <dsp:cNvPr id="0" name=""/>
        <dsp:cNvSpPr/>
      </dsp:nvSpPr>
      <dsp:spPr>
        <a:xfrm rot="2700000">
          <a:off x="380888"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F3FD9-C849-497D-8DA8-A58FBB211FD0}">
      <dsp:nvSpPr>
        <dsp:cNvPr id="0" name=""/>
        <dsp:cNvSpPr/>
      </dsp:nvSpPr>
      <dsp:spPr>
        <a:xfrm>
          <a:off x="427598"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COI Office drafts plan.</a:t>
          </a:r>
        </a:p>
      </dsp:txBody>
      <dsp:txXfrm>
        <a:off x="613098" y="1710851"/>
        <a:ext cx="929558" cy="92987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EEE18F-F7A7-CD41-A537-C598202BE1CE}"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9444-B32D-104E-8B11-393C37A1C9ED}" type="slidenum">
              <a:rPr lang="en-US" smtClean="0"/>
              <a:t>‹#›</a:t>
            </a:fld>
            <a:endParaRPr lang="en-US"/>
          </a:p>
        </p:txBody>
      </p:sp>
    </p:spTree>
    <p:extLst>
      <p:ext uri="{BB962C8B-B14F-4D97-AF65-F5344CB8AC3E}">
        <p14:creationId xmlns:p14="http://schemas.microsoft.com/office/powerpoint/2010/main" val="334942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0235-9C94-E67E-FF1C-A2E6FC3240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3B4C695-51DC-251E-C245-F9DDEA08E5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07380D-5BB2-CC37-0654-197E2429F03A}"/>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82F07133-A893-DEFF-AD1F-3605CB076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A822-3B1A-A832-97D8-7C56F352A663}"/>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326324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8DE6-8774-72C5-2302-FA3F3FDD2F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8ACDCB-C071-B212-356F-E1E7763425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0E61F-EA72-EF03-0D64-31D1ADEB4E06}"/>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409A7A1C-BF42-AE39-CD26-D115C8912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44879-FBA4-A078-B9F6-91A3A2468553}"/>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356453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D79067-741F-4DE8-4881-40263E510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03B12-0429-BA8B-7F9C-897B4FA616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FE1AF-9F92-44B4-D3A8-9D9ED9A64550}"/>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9BAC331F-66F2-F14A-405A-06A19550D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4BD42-9C1B-A60B-542B-9F3F57D1C22F}"/>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129360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3AC3-770F-4A25-4E41-4FFFB290A3AE}"/>
              </a:ext>
            </a:extLst>
          </p:cNvPr>
          <p:cNvSpPr>
            <a:spLocks noGrp="1"/>
          </p:cNvSpPr>
          <p:nvPr>
            <p:ph type="title"/>
          </p:nvPr>
        </p:nvSpPr>
        <p:spPr/>
        <p:txBody>
          <a:bodyPr/>
          <a:lstStyle>
            <a:lvl1pPr>
              <a:defRPr>
                <a:latin typeface="Source Sans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60FE5E2-92A5-73ED-4897-4A5061AE1FB9}"/>
              </a:ext>
            </a:extLst>
          </p:cNvPr>
          <p:cNvSpPr>
            <a:spLocks noGrp="1"/>
          </p:cNvSpPr>
          <p:nvPr>
            <p:ph idx="1"/>
          </p:nvPr>
        </p:nvSpPr>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3E9B29-6E5D-0CE9-3205-7F91963084F6}"/>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711E6DF4-F305-2519-6C06-85F06B57D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95C59-5DFE-3B54-0635-A9E94621FE33}"/>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118916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06BA-A555-C197-2922-3A8B63E629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127C2-630B-43AC-C5C9-B6EAFE07C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44295-85C4-E7A2-5F17-B038D4242524}"/>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47892B48-AE6D-24DC-4808-2E29B6598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AABFD-414F-D5FE-78A9-EB3B73CA0D4D}"/>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229316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A6C4-ED70-975D-F0B8-9DC037B2A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37255-8CF4-CB0B-A9C1-A3C11F2B04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A568F4-0F0D-77CB-5CF9-D257DF5A4A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D229A3-4BDD-E566-3131-B03A0CD6E8CC}"/>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6" name="Footer Placeholder 5">
            <a:extLst>
              <a:ext uri="{FF2B5EF4-FFF2-40B4-BE49-F238E27FC236}">
                <a16:creationId xmlns:a16="http://schemas.microsoft.com/office/drawing/2014/main" id="{490855C8-1371-F223-25C1-620E620365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01584-8361-497E-E6F6-90037FCBA9EA}"/>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1282749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4260-39D1-D47E-E346-4A551819F1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96A739-C948-1D4F-A46B-5D5B26994A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6BE63F-1CF5-A000-5C96-AAAB7DBDF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ECA021-B11B-BC17-90DD-897327B3E7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FDDC0B-E5D8-1439-FEC3-5F9D0F21E7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4B9BAC-AD3B-99BF-9170-C168CECB0551}"/>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8" name="Footer Placeholder 7">
            <a:extLst>
              <a:ext uri="{FF2B5EF4-FFF2-40B4-BE49-F238E27FC236}">
                <a16:creationId xmlns:a16="http://schemas.microsoft.com/office/drawing/2014/main" id="{1E4B811B-8AF8-08FA-536B-B47AA854A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51304A-6080-1D9F-3A0A-FF269771FD8F}"/>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309616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417F-44C6-6485-F035-622E3DA03A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BEB1FB-257D-7CDE-2AA3-EB11F29270F4}"/>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4" name="Footer Placeholder 3">
            <a:extLst>
              <a:ext uri="{FF2B5EF4-FFF2-40B4-BE49-F238E27FC236}">
                <a16:creationId xmlns:a16="http://schemas.microsoft.com/office/drawing/2014/main" id="{7C1A47E3-025A-7970-BA40-9983767B3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8C9A13-90A1-5AA7-95D4-446644F490C3}"/>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109852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6FE5F1-66DA-CC2B-A8A2-8843DBDD1957}"/>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3" name="Footer Placeholder 2">
            <a:extLst>
              <a:ext uri="{FF2B5EF4-FFF2-40B4-BE49-F238E27FC236}">
                <a16:creationId xmlns:a16="http://schemas.microsoft.com/office/drawing/2014/main" id="{84EFC2A6-0F93-21B7-5B61-0918DB239B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11193F-DA45-34D8-2DF6-0465AB5E5B42}"/>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202326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C1D9-BC31-089B-11C6-E735AD437A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876972-F673-8F84-88E4-C398311C3F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6CF0E8-D8D0-2894-229B-E4DCA37D6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FD70E9-0DEF-C3F9-359B-8404E5679B1A}"/>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6" name="Footer Placeholder 5">
            <a:extLst>
              <a:ext uri="{FF2B5EF4-FFF2-40B4-BE49-F238E27FC236}">
                <a16:creationId xmlns:a16="http://schemas.microsoft.com/office/drawing/2014/main" id="{5C07031A-187D-AC06-8844-199298C62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424EB3-64FC-C4ED-3291-96E539FB3156}"/>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303944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A262-4BE8-AEF6-F17D-A5C5B4442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467FEC-3E03-FB38-E053-73412AA8C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5BF0575-3D64-AFC8-8863-5E9FB8AF2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46573-1BE6-3E3E-0D1A-041212164839}"/>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6" name="Footer Placeholder 5">
            <a:extLst>
              <a:ext uri="{FF2B5EF4-FFF2-40B4-BE49-F238E27FC236}">
                <a16:creationId xmlns:a16="http://schemas.microsoft.com/office/drawing/2014/main" id="{CCA04C44-6EAD-63B5-38D8-FDA28BE84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A80D5-CDD4-6550-B9B4-DAE0F84A46C8}"/>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259240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2F283C-52F5-D89C-C756-95810FDBC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D9D9A13-5116-5520-E2C2-DA712462C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EA760FF-DD7F-D303-FAB7-1A19AEB7EE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5918268E-B2F9-0D32-C9E9-E2E92E4EA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3843A-B335-422B-F820-DAD21370BB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D9FF2-4304-DE4F-A1EF-21B636770A7D}" type="slidenum">
              <a:rPr lang="en-US" smtClean="0"/>
              <a:t>‹#›</a:t>
            </a:fld>
            <a:endParaRPr lang="en-US"/>
          </a:p>
        </p:txBody>
      </p:sp>
    </p:spTree>
    <p:extLst>
      <p:ext uri="{BB962C8B-B14F-4D97-AF65-F5344CB8AC3E}">
        <p14:creationId xmlns:p14="http://schemas.microsoft.com/office/powerpoint/2010/main" val="3562594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olicies.uoregon.edu/vol-2-academics-instruction-research/ch-6-research-general/research-financial-conflict-interest" TargetMode="Externa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hyperlink" Target="https://research.uoregon.edu/manage/integrity-compliance/conflicts-interest-and-commitment/coi-coc-what-must-be-disclosed" TargetMode="External"/><Relationship Id="rId2" Type="http://schemas.openxmlformats.org/officeDocument/2006/relationships/hyperlink" Target="https://policies.uoregon.edu/vol-1-governance/ch-2-legal-affairs/conflict-interest-conflict-commitment-and-outside-activities" TargetMode="Externa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oi.rap.uoregon.edu/" TargetMode="Externa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hyperlink" Target="https://policies.uoregon.edu/vol-2-academics-instruction-research/ch-6-research-general/research-financial-conflict-interest"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research.uoregon.edu/manage/integrity-compliance/conflicts-interest-and-commitment/faqs" TargetMode="External"/><Relationship Id="rId4" Type="http://schemas.openxmlformats.org/officeDocument/2006/relationships/hyperlink" Target="https://coi.rap.uoregon.edu/"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i.rap.uoregon.edu/" TargetMode="External"/><Relationship Id="rId2" Type="http://schemas.openxmlformats.org/officeDocument/2006/relationships/hyperlink" Target="https://policies.uoregon.edu/vol-2-academics-instruction-research/ch-6-research-general/research-financial-conflict-interest" TargetMode="Externa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research.uoregon.edu/manage/integrity-compliance/conflicts-interest-and-commitment/faqs" TargetMode="Externa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www.citiprogram.org/Shibboleth.sso/Login?target=https%3A%2F%2Fwww.citiprogram.org%2FSecure%2FWelcome.cfm%3finst%3d831&amp;entityID=https%3A%2F%2Fshibboleth.uoregon.edu%2Fidp%2Fshibboleth" TargetMode="External"/><Relationship Id="rId7" Type="http://schemas.openxmlformats.org/officeDocument/2006/relationships/image" Target="../media/image11.png"/><Relationship Id="rId2" Type="http://schemas.openxmlformats.org/officeDocument/2006/relationships/hyperlink" Target="https://policies.uoregon.edu/vol-2-academics-instruction-research/ch-6-research-general/research-financial-conflict-interest"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coi.rap.uoregon.edu/" TargetMode="External"/><Relationship Id="rId4" Type="http://schemas.openxmlformats.org/officeDocument/2006/relationships/hyperlink" Target="https://research.uoregon.edu/manage/integrity-compliance/conflicts-interest-and-commitment/fcoi-train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olicies.uoregon.edu/vol-2-academics-instruction-research/ch-6-research-general/research-financial-conflict-interest" TargetMode="External"/><Relationship Id="rId2" Type="http://schemas.openxmlformats.org/officeDocument/2006/relationships/hyperlink" Target="https://research.uoregon.edu/manage/export-controls/international-collaborations/foreign-talent-programs" TargetMode="Externa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olicies.uoregon.edu/vol-2-academics-instruction-research/ch-6-research-general/research-financial-conflict-interest" TargetMode="Externa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952A-C742-8EE4-B434-309A036EA525}"/>
              </a:ext>
            </a:extLst>
          </p:cNvPr>
          <p:cNvSpPr>
            <a:spLocks noGrp="1"/>
          </p:cNvSpPr>
          <p:nvPr>
            <p:ph type="ctrTitle"/>
          </p:nvPr>
        </p:nvSpPr>
        <p:spPr>
          <a:xfrm>
            <a:off x="1524000" y="1229360"/>
            <a:ext cx="9144000" cy="3235643"/>
          </a:xfrm>
        </p:spPr>
        <p:txBody>
          <a:bodyPr>
            <a:normAutofit/>
          </a:bodyPr>
          <a:lstStyle/>
          <a:p>
            <a:r>
              <a:rPr lang="en-US" dirty="0">
                <a:latin typeface="Source Sans Pro" panose="020B0503030403020204" pitchFamily="34" charset="0"/>
              </a:rPr>
              <a:t>Financial Conflict of Interest in Research Policy</a:t>
            </a:r>
            <a:br>
              <a:rPr lang="en-US" dirty="0">
                <a:latin typeface="Source Sans Pro" panose="020B0503030403020204" pitchFamily="34" charset="0"/>
              </a:rPr>
            </a:br>
            <a:r>
              <a:rPr lang="en-US" dirty="0">
                <a:latin typeface="Source Sans Pro" panose="020B0503030403020204" pitchFamily="34" charset="0"/>
              </a:rPr>
              <a:t>(FCOI Policy)</a:t>
            </a:r>
          </a:p>
        </p:txBody>
      </p:sp>
      <p:sp>
        <p:nvSpPr>
          <p:cNvPr id="3" name="Subtitle 2">
            <a:extLst>
              <a:ext uri="{FF2B5EF4-FFF2-40B4-BE49-F238E27FC236}">
                <a16:creationId xmlns:a16="http://schemas.microsoft.com/office/drawing/2014/main" id="{90A67995-A6A6-B060-BE9B-51C8EDEBAB60}"/>
              </a:ext>
            </a:extLst>
          </p:cNvPr>
          <p:cNvSpPr>
            <a:spLocks noGrp="1"/>
          </p:cNvSpPr>
          <p:nvPr>
            <p:ph type="subTitle" idx="1"/>
          </p:nvPr>
        </p:nvSpPr>
        <p:spPr>
          <a:xfrm>
            <a:off x="1524000" y="4557078"/>
            <a:ext cx="9144000" cy="401002"/>
          </a:xfrm>
        </p:spPr>
        <p:txBody>
          <a:bodyPr>
            <a:normAutofit lnSpcReduction="10000"/>
          </a:bodyPr>
          <a:lstStyle/>
          <a:p>
            <a:r>
              <a:rPr lang="en-US" dirty="0"/>
              <a:t>July 2024</a:t>
            </a:r>
          </a:p>
        </p:txBody>
      </p:sp>
      <p:pic>
        <p:nvPicPr>
          <p:cNvPr id="5" name="Picture 4">
            <a:extLst>
              <a:ext uri="{FF2B5EF4-FFF2-40B4-BE49-F238E27FC236}">
                <a16:creationId xmlns:a16="http://schemas.microsoft.com/office/drawing/2014/main" id="{DEBB9748-1A6E-AD59-2B59-AFB97FA36A8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92450" y="5833441"/>
            <a:ext cx="6007100" cy="571500"/>
          </a:xfrm>
          <a:prstGeom prst="rect">
            <a:avLst/>
          </a:prstGeom>
        </p:spPr>
      </p:pic>
    </p:spTree>
    <p:extLst>
      <p:ext uri="{BB962C8B-B14F-4D97-AF65-F5344CB8AC3E}">
        <p14:creationId xmlns:p14="http://schemas.microsoft.com/office/powerpoint/2010/main" val="57938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(2)</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sz="half" idx="1"/>
          </p:nvPr>
        </p:nvSpPr>
        <p:spPr/>
        <p:txBody>
          <a:bodyPr>
            <a:normAutofit/>
          </a:bodyPr>
          <a:lstStyle/>
          <a:p>
            <a:pPr marL="0" lvl="0" indent="0" algn="l">
              <a:buNone/>
            </a:pPr>
            <a:r>
              <a:rPr lang="en-US" sz="2800" b="0" i="0" dirty="0"/>
              <a:t>As an independent consultant, a researcher consults for a company to develop curricular supports in math for elementary students with limited English proficiency. The researcher received $6,500 last year for their work.</a:t>
            </a:r>
          </a:p>
          <a:p>
            <a:pPr marL="0" indent="0">
              <a:buNone/>
            </a:pPr>
            <a:endParaRPr lang="en-US" dirty="0"/>
          </a:p>
        </p:txBody>
      </p:sp>
      <p:sp>
        <p:nvSpPr>
          <p:cNvPr id="8" name="Content Placeholder 7">
            <a:extLst>
              <a:ext uri="{FF2B5EF4-FFF2-40B4-BE49-F238E27FC236}">
                <a16:creationId xmlns:a16="http://schemas.microsoft.com/office/drawing/2014/main" id="{37FABDF1-8F8A-D79B-C7DE-FF5A22E25140}"/>
              </a:ext>
            </a:extLst>
          </p:cNvPr>
          <p:cNvSpPr>
            <a:spLocks noGrp="1"/>
          </p:cNvSpPr>
          <p:nvPr>
            <p:ph sz="half" idx="2"/>
          </p:nvPr>
        </p:nvSpPr>
        <p:spPr/>
        <p:txBody>
          <a:bodyPr>
            <a:normAutofit/>
          </a:bodyPr>
          <a:lstStyle/>
          <a:p>
            <a:pPr marL="0" indent="0">
              <a:buNone/>
            </a:pPr>
            <a:r>
              <a:rPr lang="en-US" sz="2800" b="1" i="0" dirty="0"/>
              <a:t>Why This Requires Disclosure:</a:t>
            </a:r>
            <a:endParaRPr lang="en-US" dirty="0"/>
          </a:p>
          <a:p>
            <a:pPr marL="0" indent="0">
              <a:buNone/>
            </a:pPr>
            <a:r>
              <a:rPr lang="en-US" sz="2800" b="0" i="0" dirty="0"/>
              <a:t>Under the </a:t>
            </a:r>
            <a:r>
              <a:rPr lang="en-US" sz="2800" b="0" i="0" dirty="0">
                <a:hlinkClick r:id="rId2"/>
              </a:rPr>
              <a:t>FCOI Policy</a:t>
            </a:r>
            <a:r>
              <a:rPr lang="en-US" sz="2800" b="0" i="0" dirty="0"/>
              <a:t>, remuneration of more than $5,000 in the previous 12 months from a non-publicly traded or publicly traded entity is considered a Significant Financial Interest and must be disclosed.</a:t>
            </a:r>
            <a:endParaRPr lang="en-US" dirty="0"/>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A26D1F6D-5923-FC4E-E410-B9B699EC2ED9}"/>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17223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(3)</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sz="half" idx="1"/>
          </p:nvPr>
        </p:nvSpPr>
        <p:spPr/>
        <p:txBody>
          <a:bodyPr>
            <a:normAutofit fontScale="92500" lnSpcReduction="10000"/>
          </a:bodyPr>
          <a:lstStyle/>
          <a:p>
            <a:pPr marL="0" lvl="0" indent="0" algn="l">
              <a:buNone/>
            </a:pPr>
            <a:r>
              <a:rPr lang="en-US" sz="2800" b="0" i="0" dirty="0"/>
              <a:t>A research assistant is listed as a patent inventor on a patent held by the University of California Berkely, their previous institution. They receive quarterly royalties from the licensing of the patent.</a:t>
            </a:r>
          </a:p>
        </p:txBody>
      </p:sp>
      <p:sp>
        <p:nvSpPr>
          <p:cNvPr id="8" name="Content Placeholder 7">
            <a:extLst>
              <a:ext uri="{FF2B5EF4-FFF2-40B4-BE49-F238E27FC236}">
                <a16:creationId xmlns:a16="http://schemas.microsoft.com/office/drawing/2014/main" id="{37FABDF1-8F8A-D79B-C7DE-FF5A22E25140}"/>
              </a:ext>
            </a:extLst>
          </p:cNvPr>
          <p:cNvSpPr>
            <a:spLocks noGrp="1"/>
          </p:cNvSpPr>
          <p:nvPr>
            <p:ph sz="half" idx="2"/>
          </p:nvPr>
        </p:nvSpPr>
        <p:spPr/>
        <p:txBody>
          <a:bodyPr>
            <a:normAutofit fontScale="92500" lnSpcReduction="10000"/>
          </a:bodyPr>
          <a:lstStyle/>
          <a:p>
            <a:pPr marL="0" lvl="0" indent="0" algn="l">
              <a:buNone/>
            </a:pPr>
            <a:r>
              <a:rPr lang="en-US" sz="2800" b="1" i="0" dirty="0"/>
              <a:t>Why This Requires Disclosure:</a:t>
            </a:r>
          </a:p>
          <a:p>
            <a:pPr marL="0" indent="0">
              <a:buNone/>
            </a:pPr>
            <a:r>
              <a:rPr lang="en-US" dirty="0"/>
              <a:t>Intellectual property rights and interests of </a:t>
            </a:r>
            <a:r>
              <a:rPr lang="en-US" i="1" dirty="0"/>
              <a:t>any</a:t>
            </a:r>
            <a:r>
              <a:rPr lang="en-US" dirty="0"/>
              <a:t> value are a Significant Financial Interest upon receipt of the income.</a:t>
            </a:r>
          </a:p>
          <a:p>
            <a:pPr marL="0" indent="0">
              <a:buNone/>
            </a:pPr>
            <a:endParaRPr lang="en-US" dirty="0"/>
          </a:p>
          <a:p>
            <a:pPr marL="0" indent="0">
              <a:buNone/>
            </a:pPr>
            <a:r>
              <a:rPr lang="en-US" dirty="0"/>
              <a:t>If UC-Berkely were paying the researcher for a seminar, lecture, teaching engagement, or service on review panels or advisory committee, this would not be a SFI and would not need to be disclosed.</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3" name="Rectangle 2">
            <a:extLst>
              <a:ext uri="{FF2B5EF4-FFF2-40B4-BE49-F238E27FC236}">
                <a16:creationId xmlns:a16="http://schemas.microsoft.com/office/drawing/2014/main" id="{17F57D23-6881-0C8F-E06B-7AA4527B3E3C}"/>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5093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(4)</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idx="1"/>
          </p:nvPr>
        </p:nvSpPr>
        <p:spPr/>
        <p:txBody>
          <a:bodyPr>
            <a:normAutofit fontScale="85000" lnSpcReduction="20000"/>
          </a:bodyPr>
          <a:lstStyle/>
          <a:p>
            <a:pPr marL="0" lvl="0" indent="0" algn="l">
              <a:buNone/>
            </a:pPr>
            <a:r>
              <a:rPr lang="en-US" sz="2800" b="0" i="0" dirty="0"/>
              <a:t>Remember: As a UO employee, you are also subject to the UO’s </a:t>
            </a:r>
            <a:r>
              <a:rPr lang="en-US" sz="2800" b="0" i="0" dirty="0">
                <a:hlinkClick r:id="rId2"/>
              </a:rPr>
              <a:t>Conflict of Interest, Conflict of Commitment, and Outside Activities Policy</a:t>
            </a:r>
            <a:r>
              <a:rPr lang="en-US" sz="2800" b="0" i="0" dirty="0"/>
              <a:t> (COI/COC Policy).</a:t>
            </a:r>
          </a:p>
          <a:p>
            <a:pPr marL="0" lvl="0" indent="0" algn="l">
              <a:buNone/>
            </a:pPr>
            <a:endParaRPr lang="en-US" dirty="0"/>
          </a:p>
          <a:p>
            <a:pPr marL="0" lvl="0" indent="0" algn="l">
              <a:buNone/>
            </a:pPr>
            <a:r>
              <a:rPr lang="en-US" sz="2800" b="0" i="0" dirty="0"/>
              <a:t>You may be required to disclose outside activities and interests under the COI/COC Policy. Learn more about </a:t>
            </a:r>
            <a:r>
              <a:rPr lang="en-US" sz="2800" b="0" i="0" dirty="0">
                <a:hlinkClick r:id="rId3"/>
              </a:rPr>
              <a:t>what must be disclosed under the COI/COC Policy</a:t>
            </a:r>
            <a:r>
              <a:rPr lang="en-US" sz="2800" b="0" i="0" dirty="0"/>
              <a:t>.</a:t>
            </a:r>
          </a:p>
          <a:p>
            <a:pPr marL="0" lvl="0" indent="0" algn="l">
              <a:buNone/>
            </a:pPr>
            <a:endParaRPr lang="en-US" dirty="0"/>
          </a:p>
          <a:p>
            <a:pPr marL="0" lvl="0" indent="0" algn="l">
              <a:buNone/>
            </a:pPr>
            <a:r>
              <a:rPr lang="en-US" sz="2800" b="0" i="0" dirty="0"/>
              <a:t>Unsure if your outside activity requires disclosure?</a:t>
            </a:r>
          </a:p>
          <a:p>
            <a:pPr marL="0" lvl="0" indent="0" algn="l">
              <a:buNone/>
            </a:pPr>
            <a:endParaRPr lang="en-US" sz="2800" b="0" i="0" dirty="0"/>
          </a:p>
          <a:p>
            <a:pPr marL="0" lvl="0" indent="0" algn="ctr">
              <a:buNone/>
            </a:pPr>
            <a:r>
              <a:rPr lang="en-US" dirty="0"/>
              <a:t>Ask us!</a:t>
            </a:r>
          </a:p>
          <a:p>
            <a:pPr marL="0" lvl="0" indent="0" algn="ctr">
              <a:buNone/>
            </a:pPr>
            <a:r>
              <a:rPr lang="en-US" sz="2800" b="0" i="0" dirty="0"/>
              <a:t>coi@uoregon.edu</a:t>
            </a:r>
          </a:p>
          <a:p>
            <a:pPr marL="0" lvl="0" indent="0" algn="l">
              <a:buNone/>
            </a:pPr>
            <a:r>
              <a:rPr lang="en-US" sz="2800" b="0" i="0" dirty="0"/>
              <a:t> </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62192" y="5988285"/>
            <a:ext cx="1183216" cy="647229"/>
          </a:xfrm>
          <a:prstGeom prst="rect">
            <a:avLst/>
          </a:prstGeom>
        </p:spPr>
      </p:pic>
      <p:sp>
        <p:nvSpPr>
          <p:cNvPr id="3" name="Rectangle 2">
            <a:extLst>
              <a:ext uri="{FF2B5EF4-FFF2-40B4-BE49-F238E27FC236}">
                <a16:creationId xmlns:a16="http://schemas.microsoft.com/office/drawing/2014/main" id="{19AEBB91-1A8E-56AE-F02C-E928C2C0A3EC}"/>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03635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(1)</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a:lnSpc>
                <a:spcPct val="100000"/>
              </a:lnSpc>
            </a:pPr>
            <a:r>
              <a:rPr lang="en-US" sz="2000" dirty="0"/>
              <a:t>Disclosures must be submitted annually, even if a researcher has nothing to disclose; within 30 days of a change in an outside activity or interest; and within 30 days of acquiring a new outside activity or interest.</a:t>
            </a:r>
          </a:p>
          <a:p>
            <a:pPr>
              <a:lnSpc>
                <a:spcPct val="100000"/>
              </a:lnSpc>
            </a:pPr>
            <a:r>
              <a:rPr lang="en-US" sz="2000" dirty="0"/>
              <a:t>Disclosures are submitted through the </a:t>
            </a:r>
            <a:r>
              <a:rPr lang="en-US" sz="2000" dirty="0">
                <a:hlinkClick r:id="rId2"/>
              </a:rPr>
              <a:t>Research Administration Portal </a:t>
            </a:r>
            <a:r>
              <a:rPr lang="en-US" sz="2000" dirty="0"/>
              <a:t>(RAP) at coi.rap.uoregon.edu. You will be prompted to enter your Duck ID.</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6" name="Rectangle 5">
            <a:extLst>
              <a:ext uri="{FF2B5EF4-FFF2-40B4-BE49-F238E27FC236}">
                <a16:creationId xmlns:a16="http://schemas.microsoft.com/office/drawing/2014/main" id="{A02F57F0-4A50-470D-DCB4-6967D1D6AF9D}"/>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72168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109B227-6598-BA45-B83E-B94BF47BF93B}"/>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(2)</a:t>
            </a:r>
          </a:p>
        </p:txBody>
      </p:sp>
      <p:pic>
        <p:nvPicPr>
          <p:cNvPr id="22" name="Content Placeholder 21" descr="Screenshot of dashboard in the RAP">
            <a:extLst>
              <a:ext uri="{FF2B5EF4-FFF2-40B4-BE49-F238E27FC236}">
                <a16:creationId xmlns:a16="http://schemas.microsoft.com/office/drawing/2014/main" id="{BE8DCD6D-C156-5E4E-15DA-3BFEA1B8F74E}"/>
              </a:ext>
            </a:extLst>
          </p:cNvPr>
          <p:cNvPicPr>
            <a:picLocks noGrp="1" noChangeAspect="1"/>
          </p:cNvPicPr>
          <p:nvPr>
            <p:ph idx="1"/>
          </p:nvPr>
        </p:nvPicPr>
        <p:blipFill>
          <a:blip r:embed="rId2"/>
          <a:stretch>
            <a:fillRect/>
          </a:stretch>
        </p:blipFill>
        <p:spPr>
          <a:xfrm>
            <a:off x="838200" y="2174524"/>
            <a:ext cx="10515600" cy="3653539"/>
          </a:xfrm>
        </p:spPr>
      </p:pic>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15" name="Rectangle 14">
            <a:extLst>
              <a:ext uri="{FF2B5EF4-FFF2-40B4-BE49-F238E27FC236}">
                <a16:creationId xmlns:a16="http://schemas.microsoft.com/office/drawing/2014/main" id="{A7333C7C-4623-F5C0-9FB7-107F75965194}"/>
              </a:ext>
              <a:ext uri="{C183D7F6-B498-43B3-948B-1728B52AA6E4}">
                <adec:decorative xmlns:adec="http://schemas.microsoft.com/office/drawing/2017/decorative" val="1"/>
              </a:ext>
            </a:extLst>
          </p:cNvPr>
          <p:cNvSpPr/>
          <p:nvPr/>
        </p:nvSpPr>
        <p:spPr>
          <a:xfrm>
            <a:off x="3298982" y="3844774"/>
            <a:ext cx="1775014" cy="3130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AA9F9D-72B6-B966-3D78-46FECABC99D6}"/>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BA8428F6-3EB5-25B1-E55B-5BA35A9FFDDA}"/>
              </a:ext>
              <a:ext uri="{C183D7F6-B498-43B3-948B-1728B52AA6E4}">
                <adec:decorative xmlns:adec="http://schemas.microsoft.com/office/drawing/2017/decorative" val="1"/>
              </a:ext>
            </a:extLst>
          </p:cNvPr>
          <p:cNvSpPr/>
          <p:nvPr/>
        </p:nvSpPr>
        <p:spPr>
          <a:xfrm>
            <a:off x="2584175" y="3704830"/>
            <a:ext cx="8460188" cy="1276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6B9753-ADB9-DCDE-F350-B5010DA7256F}"/>
              </a:ext>
              <a:ext uri="{C183D7F6-B498-43B3-948B-1728B52AA6E4}">
                <adec:decorative xmlns:adec="http://schemas.microsoft.com/office/drawing/2017/decorative" val="1"/>
              </a:ext>
            </a:extLst>
          </p:cNvPr>
          <p:cNvSpPr/>
          <p:nvPr/>
        </p:nvSpPr>
        <p:spPr>
          <a:xfrm>
            <a:off x="1253034" y="3617842"/>
            <a:ext cx="949477" cy="202758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47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9A2011-A95E-827C-C2DD-292AC3AFA5B2}"/>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(3)</a:t>
            </a:r>
          </a:p>
        </p:txBody>
      </p:sp>
      <p:pic>
        <p:nvPicPr>
          <p:cNvPr id="11" name="Content Placeholder 10" descr="Screenshot of disclosure profile in the RAP">
            <a:extLst>
              <a:ext uri="{FF2B5EF4-FFF2-40B4-BE49-F238E27FC236}">
                <a16:creationId xmlns:a16="http://schemas.microsoft.com/office/drawing/2014/main" id="{62AA37AF-4DA2-E573-EB7A-632E69D697DA}"/>
              </a:ext>
            </a:extLst>
          </p:cNvPr>
          <p:cNvPicPr>
            <a:picLocks noGrp="1" noChangeAspect="1"/>
          </p:cNvPicPr>
          <p:nvPr>
            <p:ph idx="1"/>
          </p:nvPr>
        </p:nvPicPr>
        <p:blipFill>
          <a:blip r:embed="rId2"/>
          <a:stretch>
            <a:fillRect/>
          </a:stretch>
        </p:blipFill>
        <p:spPr>
          <a:xfrm>
            <a:off x="1451971" y="1825625"/>
            <a:ext cx="9288057" cy="4351338"/>
          </a:xfrm>
        </p:spPr>
      </p:pic>
      <p:sp>
        <p:nvSpPr>
          <p:cNvPr id="13" name="TextBox 12">
            <a:extLst>
              <a:ext uri="{FF2B5EF4-FFF2-40B4-BE49-F238E27FC236}">
                <a16:creationId xmlns:a16="http://schemas.microsoft.com/office/drawing/2014/main" id="{609739F1-93A1-8985-3024-636EC0D4215F}"/>
              </a:ext>
            </a:extLst>
          </p:cNvPr>
          <p:cNvSpPr txBox="1"/>
          <p:nvPr/>
        </p:nvSpPr>
        <p:spPr>
          <a:xfrm>
            <a:off x="373711" y="2597119"/>
            <a:ext cx="1470992" cy="523220"/>
          </a:xfrm>
          <a:prstGeom prst="rect">
            <a:avLst/>
          </a:prstGeom>
          <a:noFill/>
        </p:spPr>
        <p:txBody>
          <a:bodyPr wrap="square" rtlCol="0">
            <a:spAutoFit/>
          </a:bodyPr>
          <a:lstStyle/>
          <a:p>
            <a:r>
              <a:rPr lang="en-US" sz="1400" dirty="0">
                <a:latin typeface="Source Sans Pro" panose="020B0503030403020204" pitchFamily="34" charset="0"/>
              </a:rPr>
              <a:t>Note: Training Must Be Current</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FE2D3CB8-A0F9-0122-2DAD-AF14CE8BB20F}"/>
              </a:ext>
              <a:ext uri="{C183D7F6-B498-43B3-948B-1728B52AA6E4}">
                <adec:decorative xmlns:adec="http://schemas.microsoft.com/office/drawing/2017/decorative" val="1"/>
              </a:ext>
            </a:extLst>
          </p:cNvPr>
          <p:cNvSpPr/>
          <p:nvPr/>
        </p:nvSpPr>
        <p:spPr>
          <a:xfrm>
            <a:off x="1757238" y="3604147"/>
            <a:ext cx="970059" cy="2601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F8F433C-7E87-EFF6-7878-7373BA9D7C7A}"/>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A105DB2-F0B0-6E71-3B99-3285B16124ED}"/>
              </a:ext>
              <a:ext uri="{C183D7F6-B498-43B3-948B-1728B52AA6E4}">
                <adec:decorative xmlns:adec="http://schemas.microsoft.com/office/drawing/2017/decorative" val="1"/>
              </a:ext>
            </a:extLst>
          </p:cNvPr>
          <p:cNvSpPr/>
          <p:nvPr/>
        </p:nvSpPr>
        <p:spPr>
          <a:xfrm>
            <a:off x="1757237" y="2993666"/>
            <a:ext cx="970059" cy="610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24EFAFF-3FD1-0A67-71B3-63B9CB8C44D7}"/>
              </a:ext>
              <a:ext uri="{C183D7F6-B498-43B3-948B-1728B52AA6E4}">
                <adec:decorative xmlns:adec="http://schemas.microsoft.com/office/drawing/2017/decorative" val="1"/>
              </a:ext>
            </a:extLst>
          </p:cNvPr>
          <p:cNvCxnSpPr>
            <a:stCxn id="13" idx="2"/>
          </p:cNvCxnSpPr>
          <p:nvPr/>
        </p:nvCxnSpPr>
        <p:spPr>
          <a:xfrm>
            <a:off x="1109207" y="3120339"/>
            <a:ext cx="558663" cy="178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053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Title 1">
            <a:extLst>
              <a:ext uri="{FF2B5EF4-FFF2-40B4-BE49-F238E27FC236}">
                <a16:creationId xmlns:a16="http://schemas.microsoft.com/office/drawing/2014/main" id="{C5490D6C-0EDF-122B-4E9B-BD498BF10B09}"/>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(4)</a:t>
            </a:r>
          </a:p>
        </p:txBody>
      </p:sp>
      <p:pic>
        <p:nvPicPr>
          <p:cNvPr id="14" name="Content Placeholder 13" descr="Screenshot of disclosure instructions in the RAP">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349" b="6856"/>
          <a:stretch/>
        </p:blipFill>
        <p:spPr>
          <a:xfrm>
            <a:off x="1135944" y="1453415"/>
            <a:ext cx="9920112" cy="4340993"/>
          </a:xfrm>
        </p:spPr>
      </p:pic>
      <p:sp>
        <p:nvSpPr>
          <p:cNvPr id="2" name="Rectangle 1">
            <a:extLst>
              <a:ext uri="{FF2B5EF4-FFF2-40B4-BE49-F238E27FC236}">
                <a16:creationId xmlns:a16="http://schemas.microsoft.com/office/drawing/2014/main" id="{D0368D7D-591F-7D21-8E26-E5E1FFF47D9A}"/>
              </a:ext>
              <a:ext uri="{C183D7F6-B498-43B3-948B-1728B52AA6E4}">
                <adec:decorative xmlns:adec="http://schemas.microsoft.com/office/drawing/2017/decorative" val="1"/>
              </a:ext>
            </a:extLst>
          </p:cNvPr>
          <p:cNvSpPr/>
          <p:nvPr/>
        </p:nvSpPr>
        <p:spPr>
          <a:xfrm>
            <a:off x="7979344" y="5048450"/>
            <a:ext cx="308008" cy="3561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D8A3FF3-EAB9-4FA7-A595-292348E7F869}"/>
              </a:ext>
              <a:ext uri="{C183D7F6-B498-43B3-948B-1728B52AA6E4}">
                <adec:decorative xmlns:adec="http://schemas.microsoft.com/office/drawing/2017/decorative" val="1"/>
              </a:ext>
            </a:extLst>
          </p:cNvPr>
          <p:cNvSpPr/>
          <p:nvPr/>
        </p:nvSpPr>
        <p:spPr>
          <a:xfrm>
            <a:off x="9442384" y="5332392"/>
            <a:ext cx="1540041" cy="5101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AE75FD-0B2F-09B3-F710-96FD316DB356}"/>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72038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7" name="Title 1">
            <a:extLst>
              <a:ext uri="{FF2B5EF4-FFF2-40B4-BE49-F238E27FC236}">
                <a16:creationId xmlns:a16="http://schemas.microsoft.com/office/drawing/2014/main" id="{B5324AD9-AD76-5971-764F-4570D3B5F507}"/>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(5)</a:t>
            </a:r>
          </a:p>
        </p:txBody>
      </p:sp>
      <p:pic>
        <p:nvPicPr>
          <p:cNvPr id="14" name="Content Placeholder 13" descr="Screenshot of adding an entity in the RAP">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177" b="5821"/>
          <a:stretch/>
        </p:blipFill>
        <p:spPr>
          <a:xfrm>
            <a:off x="1135944" y="1443789"/>
            <a:ext cx="9920112" cy="4408371"/>
          </a:xfrm>
        </p:spPr>
      </p:pic>
      <p:sp>
        <p:nvSpPr>
          <p:cNvPr id="2" name="Rectangle 1">
            <a:extLst>
              <a:ext uri="{FF2B5EF4-FFF2-40B4-BE49-F238E27FC236}">
                <a16:creationId xmlns:a16="http://schemas.microsoft.com/office/drawing/2014/main" id="{3617A8B7-25E2-28A6-CC9D-76949A94AA34}"/>
              </a:ext>
              <a:ext uri="{C183D7F6-B498-43B3-948B-1728B52AA6E4}">
                <adec:decorative xmlns:adec="http://schemas.microsoft.com/office/drawing/2017/decorative" val="1"/>
              </a:ext>
            </a:extLst>
          </p:cNvPr>
          <p:cNvSpPr/>
          <p:nvPr/>
        </p:nvSpPr>
        <p:spPr>
          <a:xfrm>
            <a:off x="9554515" y="5351644"/>
            <a:ext cx="1540041" cy="5101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86146EB-D910-7292-D382-D3E530134329}"/>
              </a:ext>
              <a:ext uri="{C183D7F6-B498-43B3-948B-1728B52AA6E4}">
                <adec:decorative xmlns:adec="http://schemas.microsoft.com/office/drawing/2017/decorative" val="1"/>
              </a:ext>
            </a:extLst>
          </p:cNvPr>
          <p:cNvSpPr/>
          <p:nvPr/>
        </p:nvSpPr>
        <p:spPr>
          <a:xfrm>
            <a:off x="3368845" y="3214836"/>
            <a:ext cx="1540041" cy="2791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702885-CDA9-0454-52D4-F4FF0EEE3527}"/>
              </a:ext>
              <a:ext uri="{C183D7F6-B498-43B3-948B-1728B52AA6E4}">
                <adec:decorative xmlns:adec="http://schemas.microsoft.com/office/drawing/2017/decorative" val="1"/>
              </a:ext>
            </a:extLst>
          </p:cNvPr>
          <p:cNvSpPr/>
          <p:nvPr/>
        </p:nvSpPr>
        <p:spPr>
          <a:xfrm>
            <a:off x="3561349" y="3792350"/>
            <a:ext cx="567890" cy="40426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CFFA29-737C-FE4A-C9B5-BCB527C881EE}"/>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87154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7" name="Title 1">
            <a:extLst>
              <a:ext uri="{FF2B5EF4-FFF2-40B4-BE49-F238E27FC236}">
                <a16:creationId xmlns:a16="http://schemas.microsoft.com/office/drawing/2014/main" id="{CD0767C9-1AE5-D0BF-7AA9-1EB40763E4C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(6)</a:t>
            </a:r>
          </a:p>
        </p:txBody>
      </p:sp>
      <p:pic>
        <p:nvPicPr>
          <p:cNvPr id="14" name="Content Placeholder 13" descr="Screenshot of adding an entity in a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349" b="5821"/>
          <a:stretch/>
        </p:blipFill>
        <p:spPr>
          <a:xfrm>
            <a:off x="1135944" y="1453415"/>
            <a:ext cx="9920112" cy="4398745"/>
          </a:xfrm>
        </p:spPr>
      </p:pic>
      <p:sp>
        <p:nvSpPr>
          <p:cNvPr id="2" name="Rectangle 1">
            <a:extLst>
              <a:ext uri="{FF2B5EF4-FFF2-40B4-BE49-F238E27FC236}">
                <a16:creationId xmlns:a16="http://schemas.microsoft.com/office/drawing/2014/main" id="{10EC8617-C9DD-9637-CB37-84225A446869}"/>
              </a:ext>
              <a:ext uri="{C183D7F6-B498-43B3-948B-1728B52AA6E4}">
                <adec:decorative xmlns:adec="http://schemas.microsoft.com/office/drawing/2017/decorative" val="1"/>
              </a:ext>
            </a:extLst>
          </p:cNvPr>
          <p:cNvSpPr/>
          <p:nvPr/>
        </p:nvSpPr>
        <p:spPr>
          <a:xfrm>
            <a:off x="4555959" y="2204182"/>
            <a:ext cx="2807367" cy="14822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42915C-5A6A-5616-8E1E-4C7C4A13C100}"/>
              </a:ext>
              <a:ext uri="{C183D7F6-B498-43B3-948B-1728B52AA6E4}">
                <adec:decorative xmlns:adec="http://schemas.microsoft.com/office/drawing/2017/decorative" val="1"/>
              </a:ext>
            </a:extLst>
          </p:cNvPr>
          <p:cNvSpPr/>
          <p:nvPr/>
        </p:nvSpPr>
        <p:spPr>
          <a:xfrm>
            <a:off x="4555959" y="3739415"/>
            <a:ext cx="2807367" cy="8999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963D04-88FC-78AB-B28F-80085234C803}"/>
              </a:ext>
              <a:ext uri="{C183D7F6-B498-43B3-948B-1728B52AA6E4}">
                <adec:decorative xmlns:adec="http://schemas.microsoft.com/office/drawing/2017/decorative" val="1"/>
              </a:ext>
            </a:extLst>
          </p:cNvPr>
          <p:cNvSpPr/>
          <p:nvPr/>
        </p:nvSpPr>
        <p:spPr>
          <a:xfrm>
            <a:off x="10857299" y="5256763"/>
            <a:ext cx="269505" cy="647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9C0563-15C8-8DE3-120B-5D971014C956}"/>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285875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Title 1">
            <a:extLst>
              <a:ext uri="{FF2B5EF4-FFF2-40B4-BE49-F238E27FC236}">
                <a16:creationId xmlns:a16="http://schemas.microsoft.com/office/drawing/2014/main" id="{C4BF8594-9B8B-62B4-39DF-2F117CEF9C8A}"/>
              </a:ext>
              <a:ext uri="{C183D7F6-B498-43B3-948B-1728B52AA6E4}">
                <adec:decorative xmlns:adec="http://schemas.microsoft.com/office/drawing/2017/decorative" val="0"/>
              </a:ext>
            </a:extLst>
          </p:cNvPr>
          <p:cNvSpPr>
            <a:spLocks noGrp="1"/>
          </p:cNvSpPr>
          <p:nvPr>
            <p:ph type="title"/>
          </p:nvPr>
        </p:nvSpPr>
        <p:spPr>
          <a:xfrm>
            <a:off x="1667870" y="376142"/>
            <a:ext cx="9685929" cy="1325563"/>
          </a:xfrm>
        </p:spPr>
        <p:txBody>
          <a:bodyPr/>
          <a:lstStyle/>
          <a:p>
            <a:r>
              <a:rPr lang="en-US" dirty="0">
                <a:solidFill>
                  <a:srgbClr val="007A40"/>
                </a:solidFill>
                <a:latin typeface="Source Sans Pro" panose="020B0503030403020204" pitchFamily="34" charset="0"/>
              </a:rPr>
              <a:t>How to Disclose an Outside Activity (7)</a:t>
            </a:r>
          </a:p>
        </p:txBody>
      </p:sp>
      <p:pic>
        <p:nvPicPr>
          <p:cNvPr id="14" name="Content Placeholder 13" descr="Screenshot of selecting the type of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349" b="5131"/>
          <a:stretch/>
        </p:blipFill>
        <p:spPr>
          <a:xfrm>
            <a:off x="1135944" y="1453415"/>
            <a:ext cx="9920112" cy="4437246"/>
          </a:xfrm>
        </p:spPr>
      </p:pic>
      <p:sp>
        <p:nvSpPr>
          <p:cNvPr id="2" name="Rectangle 1">
            <a:extLst>
              <a:ext uri="{FF2B5EF4-FFF2-40B4-BE49-F238E27FC236}">
                <a16:creationId xmlns:a16="http://schemas.microsoft.com/office/drawing/2014/main" id="{A44FBA29-45E7-45C5-D6B9-57CC93271011}"/>
              </a:ext>
              <a:ext uri="{C183D7F6-B498-43B3-948B-1728B52AA6E4}">
                <adec:decorative xmlns:adec="http://schemas.microsoft.com/office/drawing/2017/decorative" val="1"/>
              </a:ext>
            </a:extLst>
          </p:cNvPr>
          <p:cNvSpPr/>
          <p:nvPr/>
        </p:nvSpPr>
        <p:spPr>
          <a:xfrm>
            <a:off x="4870384" y="2117554"/>
            <a:ext cx="1540041" cy="33880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F369878-26B5-2753-30CD-BC4F8BF592B1}"/>
              </a:ext>
              <a:ext uri="{C183D7F6-B498-43B3-948B-1728B52AA6E4}">
                <adec:decorative xmlns:adec="http://schemas.microsoft.com/office/drawing/2017/decorative" val="1"/>
              </a:ext>
            </a:extLst>
          </p:cNvPr>
          <p:cNvSpPr/>
          <p:nvPr/>
        </p:nvSpPr>
        <p:spPr>
          <a:xfrm>
            <a:off x="10857299" y="5256763"/>
            <a:ext cx="269505" cy="647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5FD24C-690F-97E5-6AB1-DF2137AF4EA7}"/>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92964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BDBF0959-A890-B680-65C3-BCDB2DF38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AECAD3-7E48-5565-8B4F-7EF2FDF5CB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A40DC2A-E65E-BE24-DDD9-F6840074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ACB312-07BC-75FA-EE0A-37AE2B033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2988248-1767-0CBD-DA72-A6E05ADA13CE}"/>
              </a:ext>
              <a:ext uri="{C183D7F6-B498-43B3-948B-1728B52AA6E4}">
                <adec:decorative xmlns:adec="http://schemas.microsoft.com/office/drawing/2017/decorative" val="1"/>
              </a:ext>
            </a:extLst>
          </p:cNvPr>
          <p:cNvSpPr txBox="1">
            <a:spLocks/>
          </p:cNvSpPr>
          <p:nvPr/>
        </p:nvSpPr>
        <p:spPr>
          <a:xfrm>
            <a:off x="1371597" y="348865"/>
            <a:ext cx="10044023" cy="87772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r>
              <a:rPr lang="en-US" sz="4000" dirty="0">
                <a:solidFill>
                  <a:srgbClr val="007A40"/>
                </a:solidFill>
                <a:latin typeface="Source Sans Pro"/>
                <a:ea typeface="Source Sans Pro"/>
              </a:rPr>
              <a:t>Overview</a:t>
            </a:r>
            <a:endParaRPr lang="en-US" sz="4000" dirty="0">
              <a:solidFill>
                <a:srgbClr val="007A40"/>
              </a:solidFill>
            </a:endParaRPr>
          </a:p>
        </p:txBody>
      </p:sp>
      <p:pic>
        <p:nvPicPr>
          <p:cNvPr id="7" name="Picture 6">
            <a:extLst>
              <a:ext uri="{FF2B5EF4-FFF2-40B4-BE49-F238E27FC236}">
                <a16:creationId xmlns:a16="http://schemas.microsoft.com/office/drawing/2014/main" id="{02E7E28E-76AB-42F1-B870-C6FE6A2F9D6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9" name="Rectangle 8">
            <a:extLst>
              <a:ext uri="{FF2B5EF4-FFF2-40B4-BE49-F238E27FC236}">
                <a16:creationId xmlns:a16="http://schemas.microsoft.com/office/drawing/2014/main" id="{05CA6B63-A795-8219-985E-2997CE69EC95}"/>
              </a:ext>
              <a:ext uri="{C183D7F6-B498-43B3-948B-1728B52AA6E4}">
                <adec:decorative xmlns:adec="http://schemas.microsoft.com/office/drawing/2017/decorative" val="1"/>
              </a:ext>
            </a:extLst>
          </p:cNvPr>
          <p:cNvSpPr/>
          <p:nvPr/>
        </p:nvSpPr>
        <p:spPr>
          <a:xfrm>
            <a:off x="-2" y="-1"/>
            <a:ext cx="12192002" cy="1890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4A6582D6-C187-68E3-1D36-4C6E41C57E20}"/>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7A40"/>
                </a:solidFill>
                <a:effectLst/>
                <a:uLnTx/>
                <a:uFillTx/>
                <a:latin typeface="Source Sans Pro" panose="020B0503030403020204" pitchFamily="34" charset="0"/>
                <a:ea typeface="+mj-ea"/>
                <a:cs typeface="+mj-cs"/>
              </a:rPr>
              <a:t>Overview</a:t>
            </a:r>
          </a:p>
        </p:txBody>
      </p:sp>
      <p:graphicFrame>
        <p:nvGraphicFramePr>
          <p:cNvPr id="8" name="Content Placeholder 2" descr="Icon for FCOI Policy, icon for Common Activities Requiring Disclosure, icon for how to submit a disclosure, and icon for the management plan process">
            <a:extLst>
              <a:ext uri="{FF2B5EF4-FFF2-40B4-BE49-F238E27FC236}">
                <a16:creationId xmlns:a16="http://schemas.microsoft.com/office/drawing/2014/main" id="{082F9B02-CF84-6858-E05F-B5153801C3F1}"/>
              </a:ext>
            </a:extLst>
          </p:cNvPr>
          <p:cNvGraphicFramePr>
            <a:graphicFrameLocks/>
          </p:cNvGraphicFramePr>
          <p:nvPr>
            <p:extLst>
              <p:ext uri="{D42A27DB-BD31-4B8C-83A1-F6EECF244321}">
                <p14:modId xmlns:p14="http://schemas.microsoft.com/office/powerpoint/2010/main" val="121380226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6989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8" name="Title 1">
            <a:extLst>
              <a:ext uri="{FF2B5EF4-FFF2-40B4-BE49-F238E27FC236}">
                <a16:creationId xmlns:a16="http://schemas.microsoft.com/office/drawing/2014/main" id="{7C446B8C-F76A-0A5C-EFF3-23A92A8F5C0F}"/>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(8)</a:t>
            </a:r>
          </a:p>
        </p:txBody>
      </p:sp>
      <p:pic>
        <p:nvPicPr>
          <p:cNvPr id="14" name="Content Placeholder 13" descr="Screenshot of adding outside employment to a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695" b="5993"/>
          <a:stretch/>
        </p:blipFill>
        <p:spPr>
          <a:xfrm>
            <a:off x="1135944" y="1472665"/>
            <a:ext cx="9920112" cy="4369870"/>
          </a:xfrm>
        </p:spPr>
      </p:pic>
      <p:sp>
        <p:nvSpPr>
          <p:cNvPr id="2" name="Rectangle 1">
            <a:extLst>
              <a:ext uri="{FF2B5EF4-FFF2-40B4-BE49-F238E27FC236}">
                <a16:creationId xmlns:a16="http://schemas.microsoft.com/office/drawing/2014/main" id="{E1730FC7-A23E-7E08-E99E-2BC702ABBE99}"/>
              </a:ext>
              <a:ext uri="{C183D7F6-B498-43B3-948B-1728B52AA6E4}">
                <adec:decorative xmlns:adec="http://schemas.microsoft.com/office/drawing/2017/decorative" val="1"/>
              </a:ext>
            </a:extLst>
          </p:cNvPr>
          <p:cNvSpPr/>
          <p:nvPr/>
        </p:nvSpPr>
        <p:spPr>
          <a:xfrm>
            <a:off x="10857299" y="5256763"/>
            <a:ext cx="269505" cy="647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87691A-3C39-0A76-BE7D-E6DD0BF1946D}"/>
              </a:ext>
              <a:ext uri="{C183D7F6-B498-43B3-948B-1728B52AA6E4}">
                <adec:decorative xmlns:adec="http://schemas.microsoft.com/office/drawing/2017/decorative" val="1"/>
              </a:ext>
            </a:extLst>
          </p:cNvPr>
          <p:cNvSpPr/>
          <p:nvPr/>
        </p:nvSpPr>
        <p:spPr>
          <a:xfrm>
            <a:off x="4584835" y="2218624"/>
            <a:ext cx="4337784" cy="6400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5C0C404-F50D-505E-C47A-F98A28BE480C}"/>
              </a:ext>
              <a:ext uri="{C183D7F6-B498-43B3-948B-1728B52AA6E4}">
                <adec:decorative xmlns:adec="http://schemas.microsoft.com/office/drawing/2017/decorative" val="1"/>
              </a:ext>
            </a:extLst>
          </p:cNvPr>
          <p:cNvSpPr/>
          <p:nvPr/>
        </p:nvSpPr>
        <p:spPr>
          <a:xfrm>
            <a:off x="4584835" y="2858703"/>
            <a:ext cx="4337784" cy="6400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5ECBC3-EC60-BDD8-107D-354E06ABCC5E}"/>
              </a:ext>
              <a:ext uri="{C183D7F6-B498-43B3-948B-1728B52AA6E4}">
                <adec:decorative xmlns:adec="http://schemas.microsoft.com/office/drawing/2017/decorative" val="1"/>
              </a:ext>
            </a:extLst>
          </p:cNvPr>
          <p:cNvSpPr/>
          <p:nvPr/>
        </p:nvSpPr>
        <p:spPr>
          <a:xfrm>
            <a:off x="4584835" y="3498781"/>
            <a:ext cx="4337784" cy="18865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BBB37B-1248-2E53-1D9B-986342712DEB}"/>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185565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Title 1">
            <a:extLst>
              <a:ext uri="{FF2B5EF4-FFF2-40B4-BE49-F238E27FC236}">
                <a16:creationId xmlns:a16="http://schemas.microsoft.com/office/drawing/2014/main" id="{4661A522-E558-38EA-F87C-B6176A4BB9D7}"/>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(9)</a:t>
            </a:r>
          </a:p>
        </p:txBody>
      </p:sp>
      <p:pic>
        <p:nvPicPr>
          <p:cNvPr id="14" name="Content Placeholder 13" descr="Screenshot of answering the question &quot;Do you expect this activity to continue&quot; in the RAP">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158" b="6338"/>
          <a:stretch/>
        </p:blipFill>
        <p:spPr>
          <a:xfrm>
            <a:off x="1135944" y="1442741"/>
            <a:ext cx="9920112" cy="4380543"/>
          </a:xfrm>
        </p:spPr>
      </p:pic>
      <p:sp>
        <p:nvSpPr>
          <p:cNvPr id="2" name="Rectangle 1">
            <a:extLst>
              <a:ext uri="{FF2B5EF4-FFF2-40B4-BE49-F238E27FC236}">
                <a16:creationId xmlns:a16="http://schemas.microsoft.com/office/drawing/2014/main" id="{E8B74D04-63C3-0610-2657-D75A6DCE4E36}"/>
              </a:ext>
              <a:ext uri="{C183D7F6-B498-43B3-948B-1728B52AA6E4}">
                <adec:decorative xmlns:adec="http://schemas.microsoft.com/office/drawing/2017/decorative" val="1"/>
              </a:ext>
            </a:extLst>
          </p:cNvPr>
          <p:cNvSpPr/>
          <p:nvPr/>
        </p:nvSpPr>
        <p:spPr>
          <a:xfrm>
            <a:off x="4594460" y="4114801"/>
            <a:ext cx="4520664" cy="6689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03A6BA1-C0AD-30BF-AC28-D5FD78C844F7}"/>
              </a:ext>
              <a:ext uri="{C183D7F6-B498-43B3-948B-1728B52AA6E4}">
                <adec:decorative xmlns:adec="http://schemas.microsoft.com/office/drawing/2017/decorative" val="1"/>
              </a:ext>
            </a:extLst>
          </p:cNvPr>
          <p:cNvSpPr/>
          <p:nvPr/>
        </p:nvSpPr>
        <p:spPr>
          <a:xfrm>
            <a:off x="8325853" y="5486399"/>
            <a:ext cx="606392" cy="3368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0505E8-5C72-5713-0C6C-32A6F98F9462}"/>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928358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Title 1">
            <a:extLst>
              <a:ext uri="{FF2B5EF4-FFF2-40B4-BE49-F238E27FC236}">
                <a16:creationId xmlns:a16="http://schemas.microsoft.com/office/drawing/2014/main" id="{74EEBAA4-4B0D-2506-1CC7-693DAC2A48A5}"/>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(10)</a:t>
            </a:r>
          </a:p>
        </p:txBody>
      </p:sp>
      <p:pic>
        <p:nvPicPr>
          <p:cNvPr id="14" name="Content Placeholder 13" descr="Screenshot of submitting a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522" b="5821"/>
          <a:stretch/>
        </p:blipFill>
        <p:spPr>
          <a:xfrm>
            <a:off x="1135944" y="1463041"/>
            <a:ext cx="9920112" cy="4389120"/>
          </a:xfrm>
        </p:spPr>
      </p:pic>
      <p:sp>
        <p:nvSpPr>
          <p:cNvPr id="2" name="Rectangle 1">
            <a:extLst>
              <a:ext uri="{FF2B5EF4-FFF2-40B4-BE49-F238E27FC236}">
                <a16:creationId xmlns:a16="http://schemas.microsoft.com/office/drawing/2014/main" id="{5A7BC7BA-E45C-7FAB-5531-1B60EFE6D79F}"/>
              </a:ext>
              <a:ext uri="{C183D7F6-B498-43B3-948B-1728B52AA6E4}">
                <adec:decorative xmlns:adec="http://schemas.microsoft.com/office/drawing/2017/decorative" val="1"/>
              </a:ext>
            </a:extLst>
          </p:cNvPr>
          <p:cNvSpPr/>
          <p:nvPr/>
        </p:nvSpPr>
        <p:spPr>
          <a:xfrm>
            <a:off x="7000777" y="3277403"/>
            <a:ext cx="2066222" cy="4283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FB9138-78BE-EF8A-C642-32436E355287}"/>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64044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Title 1">
            <a:extLst>
              <a:ext uri="{FF2B5EF4-FFF2-40B4-BE49-F238E27FC236}">
                <a16:creationId xmlns:a16="http://schemas.microsoft.com/office/drawing/2014/main" id="{0284C044-CBE1-AB6A-9FAD-8EE0BA694BEA}"/>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(11)</a:t>
            </a:r>
          </a:p>
        </p:txBody>
      </p:sp>
      <p:pic>
        <p:nvPicPr>
          <p:cNvPr id="14" name="Content Placeholder 13" descr="Screenshot of confirming submission of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9830" b="6166"/>
          <a:stretch/>
        </p:blipFill>
        <p:spPr>
          <a:xfrm>
            <a:off x="1442266" y="1442741"/>
            <a:ext cx="9307467" cy="4398013"/>
          </a:xfrm>
        </p:spPr>
      </p:pic>
      <p:sp>
        <p:nvSpPr>
          <p:cNvPr id="2" name="Rectangle 1">
            <a:extLst>
              <a:ext uri="{FF2B5EF4-FFF2-40B4-BE49-F238E27FC236}">
                <a16:creationId xmlns:a16="http://schemas.microsoft.com/office/drawing/2014/main" id="{9E92E244-0C5D-D152-C190-DEB9D0AFE507}"/>
              </a:ext>
              <a:ext uri="{C183D7F6-B498-43B3-948B-1728B52AA6E4}">
                <adec:decorative xmlns:adec="http://schemas.microsoft.com/office/drawing/2017/decorative" val="1"/>
              </a:ext>
            </a:extLst>
          </p:cNvPr>
          <p:cNvSpPr/>
          <p:nvPr/>
        </p:nvSpPr>
        <p:spPr>
          <a:xfrm>
            <a:off x="9500135" y="3912670"/>
            <a:ext cx="548639" cy="29357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93D56E-C60F-0A48-C3D5-F88D320CB7E9}"/>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624186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CD184A-7EC8-6F55-56F8-539A04831424}"/>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(12)</a:t>
            </a:r>
          </a:p>
        </p:txBody>
      </p:sp>
      <p:pic>
        <p:nvPicPr>
          <p:cNvPr id="9" name="Content Placeholder 8" descr="Screenshot indicating that disclosure has been submitted">
            <a:extLst>
              <a:ext uri="{FF2B5EF4-FFF2-40B4-BE49-F238E27FC236}">
                <a16:creationId xmlns:a16="http://schemas.microsoft.com/office/drawing/2014/main" id="{7CD55E5B-9213-D810-B59D-8415F4362644}"/>
              </a:ext>
            </a:extLst>
          </p:cNvPr>
          <p:cNvPicPr>
            <a:picLocks noGrp="1" noChangeAspect="1"/>
          </p:cNvPicPr>
          <p:nvPr>
            <p:ph idx="1"/>
          </p:nvPr>
        </p:nvPicPr>
        <p:blipFill>
          <a:blip r:embed="rId2"/>
          <a:stretch>
            <a:fillRect/>
          </a:stretch>
        </p:blipFill>
        <p:spPr>
          <a:xfrm>
            <a:off x="838200" y="2458603"/>
            <a:ext cx="10515600" cy="3085382"/>
          </a:xfrm>
        </p:spPr>
      </p:pic>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2" name="Rectangle 1">
            <a:extLst>
              <a:ext uri="{FF2B5EF4-FFF2-40B4-BE49-F238E27FC236}">
                <a16:creationId xmlns:a16="http://schemas.microsoft.com/office/drawing/2014/main" id="{9B3D770F-2431-442D-7E6B-1C76CC575AD9}"/>
              </a:ext>
              <a:ext uri="{C183D7F6-B498-43B3-948B-1728B52AA6E4}">
                <adec:decorative xmlns:adec="http://schemas.microsoft.com/office/drawing/2017/decorative" val="1"/>
              </a:ext>
            </a:extLst>
          </p:cNvPr>
          <p:cNvSpPr/>
          <p:nvPr/>
        </p:nvSpPr>
        <p:spPr>
          <a:xfrm>
            <a:off x="1113046" y="3429000"/>
            <a:ext cx="1312102" cy="5625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B375BB5-9F67-DEBB-F7BC-973DD56CDFC6}"/>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137047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30" cy="1325563"/>
          </a:xfrm>
        </p:spPr>
        <p:txBody>
          <a:bodyPr/>
          <a:lstStyle/>
          <a:p>
            <a:r>
              <a:rPr lang="en-US" dirty="0">
                <a:solidFill>
                  <a:srgbClr val="007A40"/>
                </a:solidFill>
                <a:latin typeface="Source Sans Pro" panose="020B0503030403020204" pitchFamily="34" charset="0"/>
              </a:rPr>
              <a:t>What Happens With Your Disclosure</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a:lnSpc>
                <a:spcPct val="100000"/>
              </a:lnSpc>
            </a:pPr>
            <a:r>
              <a:rPr lang="en-US" sz="2000" dirty="0"/>
              <a:t>Conflict of Interest Office reviews disclosures within 3 business days. Disclosures are compared against documents in EPCS to determine whether a researcher’s SFI presents a financial conflict of interest.</a:t>
            </a:r>
          </a:p>
          <a:p>
            <a:pPr>
              <a:lnSpc>
                <a:spcPct val="100000"/>
              </a:lnSpc>
            </a:pPr>
            <a:r>
              <a:rPr lang="en-US" sz="2000" dirty="0"/>
              <a:t>If no conflict is identified, researcher will not hear from our office. COI Office notifies Sponsored Project Services that award action can proceed.</a:t>
            </a:r>
          </a:p>
          <a:p>
            <a:pPr>
              <a:lnSpc>
                <a:spcPct val="100000"/>
              </a:lnSpc>
            </a:pPr>
            <a:r>
              <a:rPr lang="en-US" sz="2000" dirty="0"/>
              <a:t>If a conflict is identified, researcher will receive an email with next steps: the management plan.</a:t>
            </a:r>
          </a:p>
          <a:p>
            <a:pPr>
              <a:lnSpc>
                <a:spcPct val="100000"/>
              </a:lnSpc>
            </a:pPr>
            <a:r>
              <a:rPr lang="en-US" sz="2000" dirty="0"/>
              <a:t>Disclosures in which a conflict is identified are subject to public records requests. Some responses to disclosure questions request amounts of compensation. It is OK to provide a range estimate.</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7" name="Rectangle 6">
            <a:extLst>
              <a:ext uri="{FF2B5EF4-FFF2-40B4-BE49-F238E27FC236}">
                <a16:creationId xmlns:a16="http://schemas.microsoft.com/office/drawing/2014/main" id="{33CB1C5D-635F-4BB2-A469-765290B06C46}"/>
              </a:ext>
              <a:ext uri="{C183D7F6-B498-43B3-948B-1728B52AA6E4}">
                <adec:decorative xmlns:adec="http://schemas.microsoft.com/office/drawing/2017/decorative" val="1"/>
              </a:ext>
            </a:extLst>
          </p:cNvPr>
          <p:cNvSpPr/>
          <p:nvPr/>
        </p:nvSpPr>
        <p:spPr>
          <a:xfrm>
            <a:off x="838200" y="613070"/>
            <a:ext cx="829671" cy="829671"/>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879392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Management Plan Process (1)</a:t>
            </a:r>
          </a:p>
        </p:txBody>
      </p:sp>
      <p:graphicFrame>
        <p:nvGraphicFramePr>
          <p:cNvPr id="4" name="Content Placeholder 3" descr="Flow chart of the management plan process. Step 1: COI Office drafts plan. Step 2: IIT approves the intellectual property section of the plan. Step 3: COIRC approves plan. Step 4: Researcher and signatories review plan. Step 5: Signatories provide approval in the RAP. Step 6: Employee accepts the plan in the RAP. Step 7: Sponsor notified and award action processed.">
            <a:extLst>
              <a:ext uri="{FF2B5EF4-FFF2-40B4-BE49-F238E27FC236}">
                <a16:creationId xmlns:a16="http://schemas.microsoft.com/office/drawing/2014/main" id="{EC0F6997-40EB-2DE1-9B80-A5CD0119149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7493194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762192" y="5988285"/>
            <a:ext cx="1183216" cy="647229"/>
          </a:xfrm>
          <a:prstGeom prst="rect">
            <a:avLst/>
          </a:prstGeom>
        </p:spPr>
      </p:pic>
      <p:sp>
        <p:nvSpPr>
          <p:cNvPr id="10" name="Rectangle 9">
            <a:extLst>
              <a:ext uri="{FF2B5EF4-FFF2-40B4-BE49-F238E27FC236}">
                <a16:creationId xmlns:a16="http://schemas.microsoft.com/office/drawing/2014/main" id="{E686599C-462B-5F81-A849-2210CC47ECE1}"/>
              </a:ext>
              <a:ext uri="{C183D7F6-B498-43B3-948B-1728B52AA6E4}">
                <adec:decorative xmlns:adec="http://schemas.microsoft.com/office/drawing/2017/decorative" val="1"/>
              </a:ext>
            </a:extLst>
          </p:cNvPr>
          <p:cNvSpPr/>
          <p:nvPr/>
        </p:nvSpPr>
        <p:spPr>
          <a:xfrm>
            <a:off x="838200" y="613070"/>
            <a:ext cx="829671" cy="829671"/>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48272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Management Plan Process (2)</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Content Placeholder 5">
            <a:extLst>
              <a:ext uri="{FF2B5EF4-FFF2-40B4-BE49-F238E27FC236}">
                <a16:creationId xmlns:a16="http://schemas.microsoft.com/office/drawing/2014/main" id="{4579EA1B-E9C6-5EF1-C2B2-1CF55A8097B8}"/>
              </a:ext>
            </a:extLst>
          </p:cNvPr>
          <p:cNvSpPr>
            <a:spLocks noGrp="1"/>
          </p:cNvSpPr>
          <p:nvPr>
            <p:ph idx="1"/>
          </p:nvPr>
        </p:nvSpPr>
        <p:spPr/>
        <p:txBody>
          <a:bodyPr/>
          <a:lstStyle/>
          <a:p>
            <a:r>
              <a:rPr lang="en-US" dirty="0"/>
              <a:t>Conflict of Interest in Research Committee (COIRC) oversees management plan process and recommends plan steps to mitigate financial conflict of interest with the sponsored research.</a:t>
            </a:r>
          </a:p>
          <a:p>
            <a:r>
              <a:rPr lang="en-US" dirty="0"/>
              <a:t>Employee can always view track changes and comments in the </a:t>
            </a:r>
            <a:r>
              <a:rPr lang="en-US" dirty="0" err="1"/>
              <a:t>Sharepoint</a:t>
            </a:r>
            <a:r>
              <a:rPr lang="en-US" dirty="0"/>
              <a:t> document.</a:t>
            </a:r>
          </a:p>
          <a:p>
            <a:r>
              <a:rPr lang="en-US" dirty="0"/>
              <a:t>Management plans are subject to public records requests. Steps in a management plan must be shared with the sponsor.</a:t>
            </a:r>
          </a:p>
        </p:txBody>
      </p:sp>
      <p:sp>
        <p:nvSpPr>
          <p:cNvPr id="8" name="Rectangle 7">
            <a:extLst>
              <a:ext uri="{FF2B5EF4-FFF2-40B4-BE49-F238E27FC236}">
                <a16:creationId xmlns:a16="http://schemas.microsoft.com/office/drawing/2014/main" id="{D562F02B-98F7-90AC-8606-B360200664FA}"/>
              </a:ext>
              <a:ext uri="{C183D7F6-B498-43B3-948B-1728B52AA6E4}">
                <adec:decorative xmlns:adec="http://schemas.microsoft.com/office/drawing/2017/decorative" val="1"/>
              </a:ext>
            </a:extLst>
          </p:cNvPr>
          <p:cNvSpPr/>
          <p:nvPr/>
        </p:nvSpPr>
        <p:spPr>
          <a:xfrm>
            <a:off x="838200" y="613070"/>
            <a:ext cx="829671" cy="829671"/>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898800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p:txBody>
          <a:bodyPr/>
          <a:lstStyle/>
          <a:p>
            <a:r>
              <a:rPr lang="en-US" dirty="0">
                <a:solidFill>
                  <a:srgbClr val="007A40"/>
                </a:solidFill>
                <a:latin typeface="Source Sans Pro" panose="020B0503030403020204" pitchFamily="34" charset="0"/>
              </a:rPr>
              <a:t>Links</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Content Placeholder 5">
            <a:extLst>
              <a:ext uri="{FF2B5EF4-FFF2-40B4-BE49-F238E27FC236}">
                <a16:creationId xmlns:a16="http://schemas.microsoft.com/office/drawing/2014/main" id="{4579EA1B-E9C6-5EF1-C2B2-1CF55A8097B8}"/>
              </a:ext>
            </a:extLst>
          </p:cNvPr>
          <p:cNvSpPr>
            <a:spLocks noGrp="1"/>
          </p:cNvSpPr>
          <p:nvPr>
            <p:ph idx="1"/>
          </p:nvPr>
        </p:nvSpPr>
        <p:spPr/>
        <p:txBody>
          <a:bodyPr/>
          <a:lstStyle/>
          <a:p>
            <a:r>
              <a:rPr lang="en-US" dirty="0">
                <a:hlinkClick r:id="rId3"/>
              </a:rPr>
              <a:t>FCOI Policy</a:t>
            </a:r>
            <a:endParaRPr lang="en-US" dirty="0"/>
          </a:p>
          <a:p>
            <a:r>
              <a:rPr lang="en-US" sz="2800" dirty="0">
                <a:hlinkClick r:id="rId4"/>
              </a:rPr>
              <a:t>Research Administration Portal </a:t>
            </a:r>
            <a:r>
              <a:rPr lang="en-US" sz="2800" dirty="0"/>
              <a:t>(RAP)</a:t>
            </a:r>
            <a:br>
              <a:rPr lang="en-US" sz="2800" dirty="0"/>
            </a:br>
            <a:r>
              <a:rPr lang="en-US" sz="2800" dirty="0"/>
              <a:t>You will be prompted to enter your </a:t>
            </a:r>
            <a:r>
              <a:rPr lang="en-US" sz="2800"/>
              <a:t>Duck ID.</a:t>
            </a:r>
            <a:endParaRPr lang="en-US" sz="2800" dirty="0"/>
          </a:p>
          <a:p>
            <a:r>
              <a:rPr lang="en-US" dirty="0">
                <a:hlinkClick r:id="rId5"/>
              </a:rPr>
              <a:t>FAQs</a:t>
            </a:r>
            <a:endParaRPr lang="en-US" dirty="0"/>
          </a:p>
          <a:p>
            <a:r>
              <a:rPr lang="en-US" dirty="0">
                <a:hlinkClick r:id="rId5"/>
              </a:rPr>
              <a:t>COI Office website</a:t>
            </a:r>
            <a:endParaRPr lang="en-US" dirty="0"/>
          </a:p>
          <a:p>
            <a:endParaRPr lang="en-US" dirty="0"/>
          </a:p>
        </p:txBody>
      </p:sp>
    </p:spTree>
    <p:extLst>
      <p:ext uri="{BB962C8B-B14F-4D97-AF65-F5344CB8AC3E}">
        <p14:creationId xmlns:p14="http://schemas.microsoft.com/office/powerpoint/2010/main" val="3103787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p:txBody>
          <a:bodyPr/>
          <a:lstStyle/>
          <a:p>
            <a:r>
              <a:rPr lang="en-US" dirty="0">
                <a:solidFill>
                  <a:srgbClr val="007A40"/>
                </a:solidFill>
                <a:latin typeface="Source Sans Pro" panose="020B0503030403020204" pitchFamily="34" charset="0"/>
              </a:rPr>
              <a:t>Definitions</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algn="l"/>
            <a:r>
              <a:rPr lang="en-US" sz="1200" b="1" i="0" dirty="0">
                <a:solidFill>
                  <a:srgbClr val="000000"/>
                </a:solidFill>
                <a:effectLst/>
                <a:highlight>
                  <a:srgbClr val="FFFFFF"/>
                </a:highlight>
              </a:rPr>
              <a:t>Conflict of Interest in Research</a:t>
            </a:r>
            <a:r>
              <a:rPr lang="en-US" sz="1200" b="0" i="0" dirty="0">
                <a:solidFill>
                  <a:srgbClr val="000000"/>
                </a:solidFill>
                <a:effectLst/>
                <a:highlight>
                  <a:srgbClr val="FFFFFF"/>
                </a:highlight>
              </a:rPr>
              <a:t> means a Significant Financial Interest that could directly and significantly affect the design, conduct, or reporting of Research, as determined by the university.</a:t>
            </a:r>
          </a:p>
          <a:p>
            <a:pPr algn="l"/>
            <a:r>
              <a:rPr lang="en-US" sz="1200" b="1" i="0" dirty="0">
                <a:solidFill>
                  <a:srgbClr val="000000"/>
                </a:solidFill>
                <a:effectLst/>
                <a:highlight>
                  <a:srgbClr val="FFFFFF"/>
                </a:highlight>
              </a:rPr>
              <a:t>Declaration</a:t>
            </a:r>
            <a:r>
              <a:rPr lang="en-US" sz="1200" b="0" i="0" dirty="0">
                <a:solidFill>
                  <a:srgbClr val="000000"/>
                </a:solidFill>
                <a:effectLst/>
                <a:highlight>
                  <a:srgbClr val="FFFFFF"/>
                </a:highlight>
              </a:rPr>
              <a:t> means an Investigator’s formal or explicit statement disclosing Significant Financial Interests to the university.</a:t>
            </a:r>
          </a:p>
          <a:p>
            <a:pPr algn="l"/>
            <a:r>
              <a:rPr lang="en-US" sz="1200" b="1" i="0" dirty="0">
                <a:solidFill>
                  <a:srgbClr val="000000"/>
                </a:solidFill>
                <a:effectLst/>
                <a:highlight>
                  <a:srgbClr val="FFFFFF"/>
                </a:highlight>
              </a:rPr>
              <a:t>Financial Interest</a:t>
            </a:r>
            <a:r>
              <a:rPr lang="en-US" sz="1200" b="0" i="0" dirty="0">
                <a:solidFill>
                  <a:srgbClr val="000000"/>
                </a:solidFill>
                <a:effectLst/>
                <a:highlight>
                  <a:srgbClr val="FFFFFF"/>
                </a:highlight>
              </a:rPr>
              <a:t> means anything of monetary value, whether or not the value is readily ascertainable.</a:t>
            </a:r>
          </a:p>
          <a:p>
            <a:pPr algn="l"/>
            <a:r>
              <a:rPr lang="en-US" sz="1200" b="1" i="0" dirty="0">
                <a:solidFill>
                  <a:srgbClr val="000000"/>
                </a:solidFill>
                <a:effectLst/>
                <a:highlight>
                  <a:srgbClr val="FFFFFF"/>
                </a:highlight>
              </a:rPr>
              <a:t>Investigator</a:t>
            </a:r>
            <a:r>
              <a:rPr lang="en-US" sz="1200" b="0" i="0" dirty="0">
                <a:solidFill>
                  <a:srgbClr val="000000"/>
                </a:solidFill>
                <a:effectLst/>
                <a:highlight>
                  <a:srgbClr val="FFFFFF"/>
                </a:highlight>
              </a:rPr>
              <a:t> means the project director or principal Investigator, and any other person, regardless of title or position, who is responsible for the design, conduct, or reporting of Sponsored Research. Investigator can include but is not limited to: professorial faculty, research associates, emeritus faculty, research collaborators, post-doctoral students, graduate students, visiting scientists, and individuals with courtesy appointments, external collaborators, or outside consultants, regardless of whether paid or unpaid. The term Investigator does not usually apply to, but does not preclude, departmental grant administrators or financial staff.</a:t>
            </a:r>
          </a:p>
          <a:p>
            <a:pPr algn="l"/>
            <a:r>
              <a:rPr lang="en-US" sz="1200" b="1" i="0" dirty="0">
                <a:solidFill>
                  <a:srgbClr val="000000"/>
                </a:solidFill>
                <a:effectLst/>
                <a:highlight>
                  <a:srgbClr val="FFFFFF"/>
                </a:highlight>
              </a:rPr>
              <a:t>Institutional responsibilities</a:t>
            </a:r>
            <a:r>
              <a:rPr lang="en-US" sz="1200" b="0" i="0" dirty="0">
                <a:solidFill>
                  <a:srgbClr val="000000"/>
                </a:solidFill>
                <a:effectLst/>
                <a:highlight>
                  <a:srgbClr val="FFFFFF"/>
                </a:highlight>
              </a:rPr>
              <a:t> means an Investigator's professional responsibilities on behalf of the Institution, and as defined by the Institution in its policy on financial conflicts of interest, which may include for example: activities such as research, research consultation, teaching, professional practice, institutional committee memberships, and service on panels such as Institutional Review Boards or Data and Safety Monitoring Boards.</a:t>
            </a:r>
          </a:p>
          <a:p>
            <a:pPr algn="l"/>
            <a:r>
              <a:rPr lang="en-US" sz="1200" b="1" i="0" dirty="0">
                <a:solidFill>
                  <a:srgbClr val="000000"/>
                </a:solidFill>
                <a:effectLst/>
                <a:highlight>
                  <a:srgbClr val="FFFFFF"/>
                </a:highlight>
              </a:rPr>
              <a:t>Management Plan</a:t>
            </a:r>
            <a:r>
              <a:rPr lang="en-US" sz="1200" b="0" i="0" dirty="0">
                <a:solidFill>
                  <a:srgbClr val="000000"/>
                </a:solidFill>
                <a:effectLst/>
                <a:highlight>
                  <a:srgbClr val="FFFFFF"/>
                </a:highlight>
              </a:rPr>
              <a:t> means the prospective plan for COIR mitigation.</a:t>
            </a:r>
          </a:p>
          <a:p>
            <a:pPr algn="l"/>
            <a:r>
              <a:rPr lang="en-US" sz="1200" b="1" i="0" dirty="0">
                <a:solidFill>
                  <a:srgbClr val="000000"/>
                </a:solidFill>
                <a:effectLst/>
                <a:highlight>
                  <a:srgbClr val="FFFFFF"/>
                </a:highlight>
              </a:rPr>
              <a:t>Mitigation Report</a:t>
            </a:r>
            <a:r>
              <a:rPr lang="en-US" sz="1200" b="0" i="0" dirty="0">
                <a:solidFill>
                  <a:srgbClr val="000000"/>
                </a:solidFill>
                <a:effectLst/>
                <a:highlight>
                  <a:srgbClr val="FFFFFF"/>
                </a:highlight>
              </a:rPr>
              <a:t> means a retrospective report for COIR mitigation compliant with Sponsor’s requirements.</a:t>
            </a:r>
          </a:p>
          <a:p>
            <a:pPr algn="l"/>
            <a:r>
              <a:rPr lang="en-US" sz="1200" b="1" i="0" dirty="0">
                <a:solidFill>
                  <a:srgbClr val="000000"/>
                </a:solidFill>
                <a:effectLst/>
                <a:highlight>
                  <a:srgbClr val="FFFFFF"/>
                </a:highlight>
              </a:rPr>
              <a:t>NIH Standards</a:t>
            </a:r>
            <a:r>
              <a:rPr lang="en-US" sz="1200" b="0" i="0" dirty="0">
                <a:solidFill>
                  <a:srgbClr val="000000"/>
                </a:solidFill>
                <a:effectLst/>
                <a:highlight>
                  <a:srgbClr val="FFFFFF"/>
                </a:highlight>
              </a:rPr>
              <a:t> means the U.S. Department of Health and Human Services (DHHS) regulations on Promoting Objectivity in Research (42 CFR Part 50, Subpart F) and Responsible Prospective Contractors (45 CFR Part 94).</a:t>
            </a:r>
          </a:p>
          <a:p>
            <a:pPr algn="l"/>
            <a:r>
              <a:rPr lang="en-US" sz="1200" b="1" i="0" dirty="0">
                <a:solidFill>
                  <a:srgbClr val="000000"/>
                </a:solidFill>
                <a:effectLst/>
                <a:highlight>
                  <a:srgbClr val="FFFFFF"/>
                </a:highlight>
              </a:rPr>
              <a:t>Research</a:t>
            </a:r>
            <a:r>
              <a:rPr lang="en-US" sz="1200" b="0" i="0" dirty="0">
                <a:solidFill>
                  <a:srgbClr val="000000"/>
                </a:solidFill>
                <a:effectLst/>
                <a:highlight>
                  <a:srgbClr val="FFFFFF"/>
                </a:highlight>
              </a:rPr>
              <a:t> means a systematic investigation, study or experiment designed to develop or contribute to generalizable knowledge. The term encompasses basic and applied research (e.g., a published article, book or book chapter) and product development (e.g., a diagnostic test or drug). It includes any activity for which research funding is awarded through grant, award, fellowship, training, project, or research resources award.</a:t>
            </a:r>
            <a:endParaRPr lang="en-US" sz="1200" b="0" dirty="0">
              <a:solidFill>
                <a:srgbClr val="000000"/>
              </a:solidFill>
              <a:effectLst/>
              <a:highlight>
                <a:srgbClr val="FFFFFF"/>
              </a:highlight>
            </a:endParaRP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Tree>
    <p:extLst>
      <p:ext uri="{BB962C8B-B14F-4D97-AF65-F5344CB8AC3E}">
        <p14:creationId xmlns:p14="http://schemas.microsoft.com/office/powerpoint/2010/main" val="2814606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79" cy="1325563"/>
          </a:xfrm>
        </p:spPr>
        <p:txBody>
          <a:bodyPr/>
          <a:lstStyle/>
          <a:p>
            <a:r>
              <a:rPr lang="en-US" dirty="0">
                <a:solidFill>
                  <a:srgbClr val="007A40"/>
                </a:solidFill>
                <a:latin typeface="Source Sans Pro" panose="020B0503030403020204" pitchFamily="34" charset="0"/>
              </a:rPr>
              <a:t>What Is A Financial Conflict of Interest in Research?</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rmAutofit fontScale="92500" lnSpcReduction="10000"/>
          </a:bodyPr>
          <a:lstStyle/>
          <a:p>
            <a:r>
              <a:rPr lang="en-US" sz="2000" b="0" i="0" dirty="0">
                <a:solidFill>
                  <a:srgbClr val="000000"/>
                </a:solidFill>
                <a:effectLst/>
                <a:highlight>
                  <a:srgbClr val="FFFFFF"/>
                </a:highlight>
              </a:rPr>
              <a:t>Significant Financial Interest that could directly and significantly affect the design, conduct, or reporting of research, as determined by the university.</a:t>
            </a:r>
          </a:p>
          <a:p>
            <a:r>
              <a:rPr lang="en-US" sz="2000" dirty="0">
                <a:solidFill>
                  <a:srgbClr val="000000"/>
                </a:solidFill>
                <a:highlight>
                  <a:srgbClr val="FFFFFF"/>
                </a:highlight>
              </a:rPr>
              <a:t>SFI further defined on next slide.</a:t>
            </a:r>
          </a:p>
          <a:p>
            <a:r>
              <a:rPr lang="en-US" sz="2000" b="0" dirty="0">
                <a:solidFill>
                  <a:srgbClr val="000000"/>
                </a:solidFill>
                <a:effectLst/>
                <a:highlight>
                  <a:srgbClr val="FFFFFF"/>
                </a:highlight>
              </a:rPr>
              <a:t>The </a:t>
            </a:r>
            <a:r>
              <a:rPr lang="en-US" sz="2000" b="0" dirty="0">
                <a:solidFill>
                  <a:srgbClr val="000000"/>
                </a:solidFill>
                <a:effectLst/>
                <a:highlight>
                  <a:srgbClr val="FFFFFF"/>
                </a:highlight>
                <a:hlinkClick r:id="rId2"/>
              </a:rPr>
              <a:t>Financial Conflict of Interest in Research </a:t>
            </a:r>
            <a:r>
              <a:rPr lang="en-US" sz="2000" b="0" dirty="0">
                <a:solidFill>
                  <a:srgbClr val="000000"/>
                </a:solidFill>
                <a:effectLst/>
                <a:highlight>
                  <a:srgbClr val="FFFFFF"/>
                </a:highlight>
              </a:rPr>
              <a:t>(FCOI) </a:t>
            </a:r>
            <a:r>
              <a:rPr lang="en-US" sz="2000" dirty="0">
                <a:solidFill>
                  <a:srgbClr val="000000"/>
                </a:solidFill>
                <a:highlight>
                  <a:srgbClr val="FFFFFF"/>
                </a:highlight>
              </a:rPr>
              <a:t>P</a:t>
            </a:r>
            <a:r>
              <a:rPr lang="en-US" sz="2000" b="0" dirty="0">
                <a:solidFill>
                  <a:srgbClr val="000000"/>
                </a:solidFill>
                <a:effectLst/>
                <a:highlight>
                  <a:srgbClr val="FFFFFF"/>
                </a:highlight>
              </a:rPr>
              <a:t>olicy applies to:</a:t>
            </a:r>
          </a:p>
          <a:p>
            <a:pPr lvl="1"/>
            <a:r>
              <a:rPr lang="en-US" sz="1800" b="0" i="0" dirty="0">
                <a:solidFill>
                  <a:srgbClr val="000000"/>
                </a:solidFill>
                <a:effectLst/>
                <a:highlight>
                  <a:srgbClr val="FFFFFF"/>
                </a:highlight>
              </a:rPr>
              <a:t>Project director or principal investigator (PI)</a:t>
            </a:r>
          </a:p>
          <a:p>
            <a:pPr lvl="1"/>
            <a:r>
              <a:rPr lang="en-US" sz="1800" b="0" i="0" dirty="0">
                <a:solidFill>
                  <a:srgbClr val="000000"/>
                </a:solidFill>
                <a:effectLst/>
                <a:highlight>
                  <a:srgbClr val="FFFFFF"/>
                </a:highlight>
              </a:rPr>
              <a:t>Any other person, regardless of title or position, who is responsible for the design, conduct, or reporting of Sponsored Research</a:t>
            </a:r>
          </a:p>
          <a:p>
            <a:pPr lvl="1"/>
            <a:r>
              <a:rPr lang="en-US" sz="1800" b="0" i="0" dirty="0">
                <a:solidFill>
                  <a:srgbClr val="000000"/>
                </a:solidFill>
                <a:effectLst/>
                <a:highlight>
                  <a:srgbClr val="FFFFFF"/>
                </a:highlight>
              </a:rPr>
              <a:t>Can include but is not limited to professorial faculty, research associates, emeritus faculty, research collaborators, post-doctoral students, graduate students, visiting scientists, and individuals with courtesy appointments, external collaborators, or outside consultants, regardless of whether paid or unpaid.</a:t>
            </a:r>
          </a:p>
          <a:p>
            <a:r>
              <a:rPr lang="en-US" sz="2000" dirty="0">
                <a:solidFill>
                  <a:srgbClr val="000000"/>
                </a:solidFill>
                <a:highlight>
                  <a:srgbClr val="FFFFFF"/>
                </a:highlight>
              </a:rPr>
              <a:t>Researchers are</a:t>
            </a:r>
            <a:r>
              <a:rPr lang="en-US" sz="2000" b="0" dirty="0">
                <a:solidFill>
                  <a:srgbClr val="000000"/>
                </a:solidFill>
                <a:effectLst/>
                <a:highlight>
                  <a:srgbClr val="FFFFFF"/>
                </a:highlight>
              </a:rPr>
              <a:t> required to disclose activities </a:t>
            </a:r>
            <a:r>
              <a:rPr lang="en-US" sz="2000" dirty="0">
                <a:solidFill>
                  <a:srgbClr val="000000"/>
                </a:solidFill>
                <a:highlight>
                  <a:srgbClr val="FFFFFF"/>
                </a:highlight>
              </a:rPr>
              <a:t>for themselves, their spouse, and/or their dependent children annually, within 30 days of acquiring a new activity or interest, and within 30 days of a change in an existing activity or interest.</a:t>
            </a:r>
          </a:p>
          <a:p>
            <a:r>
              <a:rPr lang="en-US" sz="2000" dirty="0">
                <a:solidFill>
                  <a:srgbClr val="000000"/>
                </a:solidFill>
                <a:highlight>
                  <a:srgbClr val="FFFFFF"/>
                </a:highlight>
              </a:rPr>
              <a:t>Researchers must complete Financial Conflict of Interest in Research training every 3 years.</a:t>
            </a:r>
          </a:p>
          <a:p>
            <a:r>
              <a:rPr lang="en-US" sz="2000" dirty="0">
                <a:solidFill>
                  <a:srgbClr val="000000"/>
                </a:solidFill>
                <a:highlight>
                  <a:srgbClr val="FFFFFF"/>
                </a:highlight>
              </a:rPr>
              <a:t>Researchers submit disclosures in the </a:t>
            </a:r>
            <a:r>
              <a:rPr lang="en-US" sz="2000" dirty="0">
                <a:solidFill>
                  <a:srgbClr val="000000"/>
                </a:solidFill>
                <a:highlight>
                  <a:srgbClr val="FFFFFF"/>
                </a:highlight>
                <a:hlinkClick r:id="rId3"/>
              </a:rPr>
              <a:t>Research Administration Portal </a:t>
            </a:r>
            <a:r>
              <a:rPr lang="en-US" sz="2000" dirty="0">
                <a:solidFill>
                  <a:srgbClr val="000000"/>
                </a:solidFill>
                <a:highlight>
                  <a:srgbClr val="FFFFFF"/>
                </a:highlight>
              </a:rPr>
              <a:t>(RAP).</a:t>
            </a:r>
          </a:p>
          <a:p>
            <a:endParaRPr lang="en-US" sz="2200" b="0" dirty="0">
              <a:solidFill>
                <a:srgbClr val="000000"/>
              </a:solidFill>
              <a:effectLst/>
              <a:highlight>
                <a:srgbClr val="FFFFFF"/>
              </a:highlight>
            </a:endParaRP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CF307C24-B80E-264E-47FB-A3429DB87F7A}"/>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3976744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3A41AD4-2F07-49BA-C336-8DD692092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7065EFE-304A-19A9-6713-4D9B9F874A25}"/>
              </a:ext>
              <a:ext uri="{C183D7F6-B498-43B3-948B-1728B52AA6E4}">
                <adec:decorative xmlns:adec="http://schemas.microsoft.com/office/drawing/2017/decorative" val="1"/>
              </a:ext>
            </a:extLst>
          </p:cNvPr>
          <p:cNvPicPr>
            <a:picLocks noChangeAspect="1"/>
          </p:cNvPicPr>
          <p:nvPr/>
        </p:nvPicPr>
        <p:blipFill>
          <a:blip r:embed="rId2"/>
          <a:srcRect t="12361" b="1236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6" name="Title 5">
            <a:extLst>
              <a:ext uri="{FF2B5EF4-FFF2-40B4-BE49-F238E27FC236}">
                <a16:creationId xmlns:a16="http://schemas.microsoft.com/office/drawing/2014/main" id="{9278E240-820C-6E71-2DCC-BBA7DC9CE7F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 Information</a:t>
            </a:r>
          </a:p>
        </p:txBody>
      </p:sp>
      <p:sp>
        <p:nvSpPr>
          <p:cNvPr id="4" name="Content Placeholder 2">
            <a:extLst>
              <a:ext uri="{FF2B5EF4-FFF2-40B4-BE49-F238E27FC236}">
                <a16:creationId xmlns:a16="http://schemas.microsoft.com/office/drawing/2014/main" id="{6FDBEA61-27B3-165E-1351-0564452A78B9}"/>
              </a:ext>
            </a:extLst>
          </p:cNvPr>
          <p:cNvSpPr txBox="1">
            <a:spLocks/>
          </p:cNvSpPr>
          <p:nvPr/>
        </p:nvSpPr>
        <p:spPr>
          <a:xfrm>
            <a:off x="6892119" y="761755"/>
            <a:ext cx="4589491" cy="538649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7A40"/>
                </a:solidFill>
              </a:rPr>
              <a:t>COI Office</a:t>
            </a:r>
          </a:p>
          <a:p>
            <a:pPr marL="0" indent="0" algn="ctr">
              <a:buFont typeface="Arial" panose="020B0604020202020204" pitchFamily="34" charset="0"/>
              <a:buNone/>
            </a:pPr>
            <a:r>
              <a:rPr lang="en-US" sz="2000" dirty="0"/>
              <a:t>coi@uoregon.edu</a:t>
            </a:r>
          </a:p>
          <a:p>
            <a:pPr marL="0" indent="0" algn="ctr">
              <a:buFont typeface="Arial" panose="020B0604020202020204" pitchFamily="34" charset="0"/>
              <a:buNone/>
            </a:pPr>
            <a:r>
              <a:rPr lang="en-US" sz="1600" dirty="0">
                <a:hlinkClick r:id="rId3"/>
              </a:rPr>
              <a:t>Our Website</a:t>
            </a:r>
            <a:endParaRPr lang="en-US" sz="1600" dirty="0"/>
          </a:p>
          <a:p>
            <a:pPr marL="0" indent="0" algn="ctr">
              <a:buFont typeface="Arial" panose="020B0604020202020204" pitchFamily="34" charset="0"/>
              <a:buNone/>
            </a:pPr>
            <a:endParaRPr lang="en-US" sz="2000" dirty="0"/>
          </a:p>
        </p:txBody>
      </p:sp>
      <p:pic>
        <p:nvPicPr>
          <p:cNvPr id="5" name="Picture 4">
            <a:extLst>
              <a:ext uri="{FF2B5EF4-FFF2-40B4-BE49-F238E27FC236}">
                <a16:creationId xmlns:a16="http://schemas.microsoft.com/office/drawing/2014/main" id="{745B81B8-FDFD-63D3-49DA-3837C6066E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62192" y="5988285"/>
            <a:ext cx="1183216" cy="647229"/>
          </a:xfrm>
          <a:prstGeom prst="rect">
            <a:avLst/>
          </a:prstGeom>
        </p:spPr>
      </p:pic>
    </p:spTree>
    <p:extLst>
      <p:ext uri="{BB962C8B-B14F-4D97-AF65-F5344CB8AC3E}">
        <p14:creationId xmlns:p14="http://schemas.microsoft.com/office/powerpoint/2010/main" val="18634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Significant Financial Interest (SFI)</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marL="0" indent="0" algn="l">
              <a:buNone/>
            </a:pPr>
            <a:r>
              <a:rPr lang="en-US" sz="1800" b="0" i="0" dirty="0">
                <a:solidFill>
                  <a:srgbClr val="000000"/>
                </a:solidFill>
                <a:effectLst/>
                <a:highlight>
                  <a:srgbClr val="FFFFFF"/>
                </a:highlight>
              </a:rPr>
              <a:t>A financial interest consisting of one or more of the following interests of the researcher (and those of the researcher’s spouse and dependent children) that reasonably appears to be related to the researcher’s institutional responsibilities:</a:t>
            </a:r>
          </a:p>
          <a:p>
            <a:pPr algn="l"/>
            <a:r>
              <a:rPr lang="en-US" sz="1800" b="0" i="0" dirty="0">
                <a:solidFill>
                  <a:srgbClr val="000000"/>
                </a:solidFill>
                <a:effectLst/>
                <a:highlight>
                  <a:srgbClr val="FFFFFF"/>
                </a:highlight>
              </a:rPr>
              <a:t>$5,000 in remuneration from a publicly traded entity in the 12 months preceding disclosure and the value of </a:t>
            </a:r>
            <a:r>
              <a:rPr lang="en-US" sz="1800" b="0" i="1" dirty="0">
                <a:solidFill>
                  <a:srgbClr val="000000"/>
                </a:solidFill>
                <a:effectLst/>
                <a:highlight>
                  <a:srgbClr val="FFFFFF"/>
                </a:highlight>
              </a:rPr>
              <a:t>any</a:t>
            </a:r>
            <a:r>
              <a:rPr lang="en-US" sz="1800" b="0" dirty="0">
                <a:solidFill>
                  <a:srgbClr val="000000"/>
                </a:solidFill>
                <a:effectLst/>
                <a:highlight>
                  <a:srgbClr val="FFFFFF"/>
                </a:highlight>
              </a:rPr>
              <a:t> equity interest</a:t>
            </a:r>
            <a:r>
              <a:rPr lang="en-US" sz="1800" b="0" i="0" dirty="0">
                <a:solidFill>
                  <a:srgbClr val="000000"/>
                </a:solidFill>
                <a:effectLst/>
                <a:highlight>
                  <a:srgbClr val="FFFFFF"/>
                </a:highlight>
              </a:rPr>
              <a:t>. Remuneration can include salary, consulting fees, honoraria, paid authorship. Equity interest includes any stock, stock option, or ownership interest.</a:t>
            </a:r>
          </a:p>
          <a:p>
            <a:pPr algn="l"/>
            <a:r>
              <a:rPr lang="en-US" sz="1800" b="0" i="0" dirty="0">
                <a:solidFill>
                  <a:srgbClr val="000000"/>
                </a:solidFill>
                <a:effectLst/>
                <a:highlight>
                  <a:srgbClr val="FFFFFF"/>
                </a:highlight>
              </a:rPr>
              <a:t>$5,000 in remuneration from a non-publicly traded entity in the 12 months preceding disclosure and the value of </a:t>
            </a:r>
            <a:r>
              <a:rPr lang="en-US" sz="1800" b="0" i="1" dirty="0">
                <a:solidFill>
                  <a:srgbClr val="000000"/>
                </a:solidFill>
                <a:effectLst/>
                <a:highlight>
                  <a:srgbClr val="FFFFFF"/>
                </a:highlight>
              </a:rPr>
              <a:t>any</a:t>
            </a:r>
            <a:r>
              <a:rPr lang="en-US" sz="1800" b="0" dirty="0">
                <a:solidFill>
                  <a:srgbClr val="000000"/>
                </a:solidFill>
                <a:effectLst/>
                <a:highlight>
                  <a:srgbClr val="FFFFFF"/>
                </a:highlight>
              </a:rPr>
              <a:t> equity interest</a:t>
            </a:r>
            <a:r>
              <a:rPr lang="en-US" sz="1800" b="0" i="0" dirty="0">
                <a:solidFill>
                  <a:srgbClr val="000000"/>
                </a:solidFill>
                <a:effectLst/>
                <a:highlight>
                  <a:srgbClr val="FFFFFF"/>
                </a:highlight>
              </a:rPr>
              <a:t>. Remuneration can include salary, consulting fees, honoraria, paid authorship. Equity interest includes any stock, stock option, or ownership interest.</a:t>
            </a:r>
          </a:p>
          <a:p>
            <a:pPr algn="l"/>
            <a:r>
              <a:rPr lang="en-US" sz="1800" i="1" dirty="0">
                <a:solidFill>
                  <a:srgbClr val="000000"/>
                </a:solidFill>
                <a:highlight>
                  <a:srgbClr val="FFFFFF"/>
                </a:highlight>
              </a:rPr>
              <a:t>Any </a:t>
            </a:r>
            <a:r>
              <a:rPr lang="en-US" sz="1800" dirty="0">
                <a:solidFill>
                  <a:srgbClr val="000000"/>
                </a:solidFill>
                <a:highlight>
                  <a:srgbClr val="FFFFFF"/>
                </a:highlight>
              </a:rPr>
              <a:t>i</a:t>
            </a:r>
            <a:r>
              <a:rPr lang="en-US" sz="1800" b="0" i="0" dirty="0">
                <a:solidFill>
                  <a:srgbClr val="000000"/>
                </a:solidFill>
                <a:effectLst/>
                <a:highlight>
                  <a:srgbClr val="FFFFFF"/>
                </a:highlight>
              </a:rPr>
              <a:t>ntellectual property rights and interests (e.g., patents, copyrights), upon receipt of income related to such rights and interests.</a:t>
            </a:r>
          </a:p>
          <a:p>
            <a:pPr algn="l"/>
            <a:r>
              <a:rPr lang="en-US" sz="1800" dirty="0">
                <a:solidFill>
                  <a:srgbClr val="000000"/>
                </a:solidFill>
                <a:highlight>
                  <a:srgbClr val="FFFFFF"/>
                </a:highlight>
              </a:rPr>
              <a:t>Reimbursed or sponsored travel that is paid on behalf of and not reimbursed to the investigator that exceeds $5,000 per individual entity when aggregated and that is related to the investigator’s institutional responsibilities.</a:t>
            </a:r>
            <a:endParaRPr lang="en-US" sz="1800" b="0" i="0" dirty="0">
              <a:solidFill>
                <a:srgbClr val="000000"/>
              </a:solidFill>
              <a:effectLst/>
              <a:highlight>
                <a:srgbClr val="FFFFFF"/>
              </a:highlight>
            </a:endParaRP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7" name="Rectangle 6">
            <a:extLst>
              <a:ext uri="{FF2B5EF4-FFF2-40B4-BE49-F238E27FC236}">
                <a16:creationId xmlns:a16="http://schemas.microsoft.com/office/drawing/2014/main" id="{6E8DC9BA-E64E-BADD-D3FD-9C25BDBE8C80}"/>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116400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A Significant Financial Interest (SFI)</a:t>
            </a:r>
            <a:br>
              <a:rPr lang="en-US" dirty="0">
                <a:solidFill>
                  <a:srgbClr val="007A40"/>
                </a:solidFill>
              </a:rPr>
            </a:br>
            <a:r>
              <a:rPr lang="en-US" dirty="0">
                <a:solidFill>
                  <a:srgbClr val="007A40"/>
                </a:solidFill>
                <a:latin typeface="Source Sans Pro" panose="020B0503030403020204" pitchFamily="34" charset="0"/>
              </a:rPr>
              <a:t>Is Not…</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marL="0" indent="0" algn="l">
              <a:buNone/>
            </a:pPr>
            <a:r>
              <a:rPr lang="en-US" sz="2000" b="0" i="0" dirty="0">
                <a:solidFill>
                  <a:srgbClr val="000000"/>
                </a:solidFill>
                <a:effectLst/>
                <a:highlight>
                  <a:srgbClr val="FFFFFF"/>
                </a:highlight>
              </a:rPr>
              <a:t>Significant Financial Interest does not include:</a:t>
            </a:r>
          </a:p>
          <a:p>
            <a:pPr algn="l"/>
            <a:r>
              <a:rPr lang="en-US" sz="2000" b="0" i="0" dirty="0">
                <a:solidFill>
                  <a:srgbClr val="000000"/>
                </a:solidFill>
                <a:effectLst/>
                <a:highlight>
                  <a:srgbClr val="FFFFFF"/>
                </a:highlight>
              </a:rPr>
              <a:t>Salary, royalties, or other remuneration paid by the UO, including intellectual property rights assigned to the UO </a:t>
            </a:r>
          </a:p>
          <a:p>
            <a:pPr algn="l"/>
            <a:r>
              <a:rPr lang="en-US" sz="2000" b="0" i="0" dirty="0">
                <a:solidFill>
                  <a:srgbClr val="000000"/>
                </a:solidFill>
                <a:effectLst/>
                <a:highlight>
                  <a:srgbClr val="FFFFFF"/>
                </a:highlight>
              </a:rPr>
              <a:t>Income from investment vehicles, such as mutual funds and retirement accounts, as long as the investigator does not directly control the investment decisions made in these vehicles</a:t>
            </a:r>
          </a:p>
          <a:p>
            <a:pPr algn="l"/>
            <a:r>
              <a:rPr lang="en-US" sz="2000" b="0" i="0" dirty="0">
                <a:solidFill>
                  <a:srgbClr val="000000"/>
                </a:solidFill>
                <a:effectLst/>
                <a:highlight>
                  <a:srgbClr val="FFFFFF"/>
                </a:highlight>
              </a:rPr>
              <a:t>Payment from a federal, state, or local government agency</a:t>
            </a:r>
            <a:r>
              <a:rPr lang="en-US" sz="2000" dirty="0">
                <a:solidFill>
                  <a:srgbClr val="000000"/>
                </a:solidFill>
                <a:highlight>
                  <a:srgbClr val="FFFFFF"/>
                </a:highlight>
              </a:rPr>
              <a:t>; </a:t>
            </a:r>
            <a:r>
              <a:rPr lang="en-US" sz="2000" b="0" i="0" dirty="0">
                <a:solidFill>
                  <a:srgbClr val="000000"/>
                </a:solidFill>
                <a:effectLst/>
                <a:highlight>
                  <a:srgbClr val="FFFFFF"/>
                </a:highlight>
              </a:rPr>
              <a:t>an institution of higher education as defined at 20 U.S.C. 1001(a); an academic teaching hospital</a:t>
            </a:r>
            <a:r>
              <a:rPr lang="en-US" sz="2000" dirty="0">
                <a:solidFill>
                  <a:srgbClr val="000000"/>
                </a:solidFill>
                <a:highlight>
                  <a:srgbClr val="FFFFFF"/>
                </a:highlight>
              </a:rPr>
              <a:t>; </a:t>
            </a:r>
            <a:r>
              <a:rPr lang="en-US" sz="2000" b="0" i="0" dirty="0">
                <a:solidFill>
                  <a:srgbClr val="000000"/>
                </a:solidFill>
                <a:effectLst/>
                <a:highlight>
                  <a:srgbClr val="FFFFFF"/>
                </a:highlight>
              </a:rPr>
              <a:t>a medical center; or a research institute affiliated with an institution of higher education for:</a:t>
            </a:r>
          </a:p>
          <a:p>
            <a:pPr lvl="1"/>
            <a:r>
              <a:rPr lang="en-US" sz="1800" dirty="0">
                <a:solidFill>
                  <a:srgbClr val="000000"/>
                </a:solidFill>
                <a:highlight>
                  <a:srgbClr val="FFFFFF"/>
                </a:highlight>
              </a:rPr>
              <a:t>Seminars, lectures, or teaching engagements</a:t>
            </a:r>
          </a:p>
          <a:p>
            <a:pPr lvl="1"/>
            <a:r>
              <a:rPr lang="en-US" sz="1800" b="0" i="0" dirty="0">
                <a:solidFill>
                  <a:srgbClr val="000000"/>
                </a:solidFill>
                <a:effectLst/>
                <a:highlight>
                  <a:srgbClr val="FFFFFF"/>
                </a:highlight>
              </a:rPr>
              <a:t>Service on advisory committees or review panels</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7" name="Rectangle 6">
            <a:extLst>
              <a:ext uri="{FF2B5EF4-FFF2-40B4-BE49-F238E27FC236}">
                <a16:creationId xmlns:a16="http://schemas.microsoft.com/office/drawing/2014/main" id="{6E8DC9BA-E64E-BADD-D3FD-9C25BDBE8C80}"/>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219977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FCOI Policy</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marL="0" indent="0" algn="ctr">
              <a:lnSpc>
                <a:spcPct val="100000"/>
              </a:lnSpc>
              <a:buNone/>
            </a:pPr>
            <a:r>
              <a:rPr lang="en-US" dirty="0"/>
              <a:t>A Significant Financial Interest does not necessarily mean there is a financial conflict of interest with the sponsored research.</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EE53ECF2-79A8-0EF9-3271-89811434A86F}"/>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129945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Required Training</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rmAutofit fontScale="85000" lnSpcReduction="20000"/>
          </a:bodyPr>
          <a:lstStyle/>
          <a:p>
            <a:pPr>
              <a:lnSpc>
                <a:spcPct val="100000"/>
              </a:lnSpc>
            </a:pPr>
            <a:r>
              <a:rPr lang="en-US" dirty="0"/>
              <a:t>The </a:t>
            </a:r>
            <a:r>
              <a:rPr lang="en-US" dirty="0">
                <a:hlinkClick r:id="rId2"/>
              </a:rPr>
              <a:t>FCOI Policy </a:t>
            </a:r>
            <a:r>
              <a:rPr lang="en-US" dirty="0"/>
              <a:t>and federal funding agencies require all researchers responsible for the design, conduct, and reporting of sponsored research to complete financial conflict of interest training.</a:t>
            </a:r>
          </a:p>
          <a:p>
            <a:pPr>
              <a:lnSpc>
                <a:spcPct val="100000"/>
              </a:lnSpc>
            </a:pPr>
            <a:r>
              <a:rPr lang="en-US" dirty="0"/>
              <a:t>Training is good for 3 years.</a:t>
            </a:r>
          </a:p>
          <a:p>
            <a:pPr>
              <a:lnSpc>
                <a:spcPct val="100000"/>
              </a:lnSpc>
            </a:pPr>
            <a:r>
              <a:rPr lang="en-US" dirty="0"/>
              <a:t>UO uses the </a:t>
            </a:r>
            <a:r>
              <a:rPr lang="en-US" dirty="0">
                <a:hlinkClick r:id="rId3"/>
              </a:rPr>
              <a:t>Collaborative Institutional Training Initiative (CITI)</a:t>
            </a:r>
            <a:r>
              <a:rPr lang="en-US" dirty="0"/>
              <a:t> to deliver the training. The course is called COI Researcher. </a:t>
            </a:r>
            <a:r>
              <a:rPr lang="en-US" dirty="0">
                <a:hlinkClick r:id="rId4"/>
              </a:rPr>
              <a:t>Learn more about the required training</a:t>
            </a:r>
            <a:r>
              <a:rPr lang="en-US" dirty="0"/>
              <a:t>, such as adding the COI Researcher course and affiliating your CITI account with the UO.</a:t>
            </a:r>
          </a:p>
          <a:p>
            <a:pPr>
              <a:lnSpc>
                <a:spcPct val="100000"/>
              </a:lnSpc>
            </a:pPr>
            <a:r>
              <a:rPr lang="en-US" dirty="0"/>
              <a:t>Training completion dates migrate from CITI to the </a:t>
            </a:r>
            <a:r>
              <a:rPr lang="en-US" dirty="0">
                <a:hlinkClick r:id="rId5"/>
              </a:rPr>
              <a:t>Research Administration Portal (RAP) </a:t>
            </a:r>
            <a:r>
              <a:rPr lang="en-US" dirty="0"/>
              <a:t>each night. </a:t>
            </a:r>
          </a:p>
          <a:p>
            <a:pPr>
              <a:lnSpc>
                <a:spcPct val="100000"/>
              </a:lnSpc>
            </a:pPr>
            <a:r>
              <a:rPr lang="en-US" dirty="0"/>
              <a:t>Completed training required before RAP will allow researcher to submit disclosure.</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EE53ECF2-79A8-0EF9-3271-89811434A86F}"/>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2858541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Congruence with Documents Submitted to Sponsors</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rmAutofit fontScale="92500" lnSpcReduction="10000"/>
          </a:bodyPr>
          <a:lstStyle/>
          <a:p>
            <a:r>
              <a:rPr lang="en-US" sz="2000" dirty="0">
                <a:latin typeface="Source Sans Pro"/>
                <a:ea typeface="Source Sans Pro"/>
              </a:rPr>
              <a:t>UO required to annually disclose researchers' external commitments to funding agencies.</a:t>
            </a:r>
          </a:p>
          <a:p>
            <a:r>
              <a:rPr lang="en-US" sz="2000" dirty="0">
                <a:latin typeface="Source Sans Pro"/>
                <a:ea typeface="Source Sans Pro"/>
              </a:rPr>
              <a:t>UO required to notify funding agency within 30 days of any disclosure failure.</a:t>
            </a:r>
          </a:p>
          <a:p>
            <a:r>
              <a:rPr lang="en-US" sz="2200" dirty="0">
                <a:latin typeface="Source Sans Pro"/>
                <a:ea typeface="Source Sans Pro"/>
              </a:rPr>
              <a:t>In current/pending support documents, </a:t>
            </a:r>
            <a:r>
              <a:rPr lang="en-US" sz="2200" dirty="0" err="1">
                <a:latin typeface="Source Sans Pro"/>
                <a:ea typeface="Source Sans Pro"/>
              </a:rPr>
              <a:t>biosketches</a:t>
            </a:r>
            <a:r>
              <a:rPr lang="en-US" sz="2200" dirty="0">
                <a:latin typeface="Source Sans Pro"/>
                <a:ea typeface="Source Sans Pro"/>
              </a:rPr>
              <a:t>, and Digital Persistent Identifiers (DPIs), PIs must disclose: </a:t>
            </a:r>
          </a:p>
          <a:p>
            <a:pPr lvl="1"/>
            <a:r>
              <a:rPr lang="en-US" sz="1800" dirty="0">
                <a:latin typeface="Source Sans Pro"/>
                <a:ea typeface="Source Sans Pro"/>
              </a:rPr>
              <a:t>Organizational affiliations and employment</a:t>
            </a:r>
          </a:p>
          <a:p>
            <a:pPr lvl="1"/>
            <a:r>
              <a:rPr lang="en-US" sz="1800" dirty="0">
                <a:latin typeface="Source Sans Pro"/>
                <a:ea typeface="Source Sans Pro"/>
              </a:rPr>
              <a:t>External positions and appointments</a:t>
            </a:r>
          </a:p>
          <a:p>
            <a:pPr lvl="1"/>
            <a:r>
              <a:rPr lang="en-US" sz="1800" dirty="0">
                <a:latin typeface="Source Sans Pro"/>
                <a:ea typeface="Source Sans Pro"/>
              </a:rPr>
              <a:t>Foreign government-sponsored talent recruitment programs (prohibited from being party to </a:t>
            </a:r>
            <a:r>
              <a:rPr lang="en-US" sz="1800" dirty="0">
                <a:latin typeface="Source Sans Pro"/>
                <a:ea typeface="Source Sans Pro"/>
                <a:hlinkClick r:id="rId2"/>
              </a:rPr>
              <a:t>malign foreign talent recruitment program</a:t>
            </a:r>
            <a:r>
              <a:rPr lang="en-US" sz="1800" dirty="0">
                <a:latin typeface="Source Sans Pro"/>
                <a:ea typeface="Source Sans Pro"/>
              </a:rPr>
              <a:t>)</a:t>
            </a:r>
          </a:p>
          <a:p>
            <a:pPr lvl="1"/>
            <a:r>
              <a:rPr lang="en-US" sz="1800" dirty="0">
                <a:latin typeface="Source Sans Pro"/>
                <a:ea typeface="Source Sans Pro"/>
              </a:rPr>
              <a:t>Honorary titles, degrees, and lab space at other institutions, especially if foreign</a:t>
            </a:r>
          </a:p>
          <a:p>
            <a:pPr lvl="1"/>
            <a:r>
              <a:rPr lang="en-US" sz="1800" b="1" i="1" dirty="0">
                <a:latin typeface="Source Sans Pro"/>
                <a:ea typeface="Source Sans Pro"/>
              </a:rPr>
              <a:t>Even if there is no monetary value</a:t>
            </a:r>
          </a:p>
          <a:p>
            <a:r>
              <a:rPr lang="en-US" sz="2200" b="1" i="1" dirty="0">
                <a:latin typeface="Source Sans Pro"/>
                <a:ea typeface="Source Sans Pro"/>
              </a:rPr>
              <a:t>Disclosures must match what is reported annually to Conflict of Interest Office via Research Administration Portal</a:t>
            </a:r>
            <a:endParaRPr lang="en-US" sz="2200" dirty="0">
              <a:latin typeface="Source Sans Pro"/>
              <a:ea typeface="Source Sans Pro"/>
            </a:endParaRPr>
          </a:p>
          <a:p>
            <a:pPr lvl="1"/>
            <a:r>
              <a:rPr lang="en-US" sz="1800" dirty="0">
                <a:latin typeface="Source Sans Pro"/>
                <a:ea typeface="Source Sans Pro"/>
              </a:rPr>
              <a:t>What’s often missed: Honorific titles, unpaid appointments, unpaid board service, outside activities generating &lt;$5,000/year since they may not be subject to UO’s </a:t>
            </a:r>
            <a:r>
              <a:rPr lang="en-US" sz="1800" dirty="0">
                <a:latin typeface="Source Sans Pro"/>
                <a:ea typeface="Source Sans Pro"/>
                <a:hlinkClick r:id="rId3"/>
              </a:rPr>
              <a:t>FCOI Policy</a:t>
            </a:r>
            <a:endParaRPr lang="en-US" sz="1800" dirty="0">
              <a:latin typeface="Source Sans Pro"/>
              <a:ea typeface="Source Sans Pro"/>
            </a:endParaRPr>
          </a:p>
          <a:p>
            <a:r>
              <a:rPr lang="en-US" sz="2200" b="1" i="1" dirty="0">
                <a:latin typeface="Source Sans Pro"/>
                <a:ea typeface="Source Sans Pro"/>
              </a:rPr>
              <a:t>When in doubt, disclose, disclose, disclose!</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5D9FE79C-CCC1-8D8C-CAA2-72F5D72CD103}"/>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209563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(1)</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sz="half" idx="1"/>
          </p:nvPr>
        </p:nvSpPr>
        <p:spPr/>
        <p:txBody>
          <a:bodyPr>
            <a:normAutofit fontScale="85000" lnSpcReduction="20000"/>
          </a:bodyPr>
          <a:lstStyle/>
          <a:p>
            <a:pPr marL="0" lvl="0" indent="0" algn="l">
              <a:buNone/>
            </a:pPr>
            <a:r>
              <a:rPr lang="en-US" sz="2800" b="0" i="0" dirty="0"/>
              <a:t>A research associate holds a courtesy appointment at another university to access lab space and advise students.</a:t>
            </a:r>
          </a:p>
          <a:p>
            <a:pPr marL="0" indent="0">
              <a:buNone/>
            </a:pPr>
            <a:endParaRPr lang="en-US" dirty="0"/>
          </a:p>
        </p:txBody>
      </p:sp>
      <p:sp>
        <p:nvSpPr>
          <p:cNvPr id="8" name="Content Placeholder 7">
            <a:extLst>
              <a:ext uri="{FF2B5EF4-FFF2-40B4-BE49-F238E27FC236}">
                <a16:creationId xmlns:a16="http://schemas.microsoft.com/office/drawing/2014/main" id="{37FABDF1-8F8A-D79B-C7DE-FF5A22E25140}"/>
              </a:ext>
            </a:extLst>
          </p:cNvPr>
          <p:cNvSpPr>
            <a:spLocks noGrp="1"/>
          </p:cNvSpPr>
          <p:nvPr>
            <p:ph sz="half" idx="2"/>
          </p:nvPr>
        </p:nvSpPr>
        <p:spPr/>
        <p:txBody>
          <a:bodyPr>
            <a:normAutofit fontScale="85000" lnSpcReduction="20000"/>
          </a:bodyPr>
          <a:lstStyle/>
          <a:p>
            <a:pPr marL="0" indent="0">
              <a:buNone/>
            </a:pPr>
            <a:r>
              <a:rPr lang="en-US" sz="2800" b="1" i="0" dirty="0"/>
              <a:t>Why This Requires Disclosure:</a:t>
            </a:r>
            <a:endParaRPr lang="en-US" dirty="0"/>
          </a:p>
          <a:p>
            <a:pPr marL="0" indent="0">
              <a:buNone/>
            </a:pPr>
            <a:r>
              <a:rPr lang="en-US" dirty="0"/>
              <a:t>Because the researcher has access to lab space, it should be disclosed to the sponsor in a </a:t>
            </a:r>
            <a:r>
              <a:rPr lang="en-US" dirty="0" err="1"/>
              <a:t>biosketch</a:t>
            </a:r>
            <a:r>
              <a:rPr lang="en-US" dirty="0"/>
              <a:t>, current/pending support document, and Digital Persistent Identifier. </a:t>
            </a:r>
          </a:p>
          <a:p>
            <a:pPr marL="0" indent="0">
              <a:buNone/>
            </a:pPr>
            <a:endParaRPr lang="en-US" dirty="0"/>
          </a:p>
          <a:p>
            <a:pPr marL="0" indent="0">
              <a:buNone/>
            </a:pPr>
            <a:r>
              <a:rPr lang="en-US" dirty="0"/>
              <a:t>Although the researcher may not be receiving monetary funds, they should report the appointment to the UO via the RAP. The appointment may not be subject to the UO’s </a:t>
            </a:r>
            <a:r>
              <a:rPr lang="en-US" dirty="0">
                <a:hlinkClick r:id="rId2"/>
              </a:rPr>
              <a:t>FCOI Policy</a:t>
            </a:r>
            <a:r>
              <a:rPr lang="en-US" dirty="0"/>
              <a:t>, but disclosures across institutions must match.</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11" name="Rectangle 10">
            <a:extLst>
              <a:ext uri="{FF2B5EF4-FFF2-40B4-BE49-F238E27FC236}">
                <a16:creationId xmlns:a16="http://schemas.microsoft.com/office/drawing/2014/main" id="{D12843CB-BBFB-D731-8B83-D4612DF4A462}"/>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5463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T slides template" id="{F30A4854-F740-6F49-972B-44F1DEECC04F}" vid="{DBA47D32-A933-FB4C-93C5-9C57A5C045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80e8848-3ce8-458f-ac4a-77046b0d1a16">
      <Terms xmlns="http://schemas.microsoft.com/office/infopath/2007/PartnerControls"/>
    </lcf76f155ced4ddcb4097134ff3c332f>
    <TaxCatchAll xmlns="5d361000-f52e-4654-9509-77911743987a" xsi:nil="true"/>
    <Policy xmlns="d80e8848-3ce8-458f-ac4a-77046b0d1a16">
      <Value>FCOI</Value>
    </Polic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CB81171C2C5344856815256721BE02" ma:contentTypeVersion="15" ma:contentTypeDescription="Create a new document." ma:contentTypeScope="" ma:versionID="c955a37dc9bb809402df4112586e8fb1">
  <xsd:schema xmlns:xsd="http://www.w3.org/2001/XMLSchema" xmlns:xs="http://www.w3.org/2001/XMLSchema" xmlns:p="http://schemas.microsoft.com/office/2006/metadata/properties" xmlns:ns2="d80e8848-3ce8-458f-ac4a-77046b0d1a16" xmlns:ns3="5d361000-f52e-4654-9509-77911743987a" targetNamespace="http://schemas.microsoft.com/office/2006/metadata/properties" ma:root="true" ma:fieldsID="14ae63c806469cb25d16f767348eadc5" ns2:_="" ns3:_="">
    <xsd:import namespace="d80e8848-3ce8-458f-ac4a-77046b0d1a16"/>
    <xsd:import namespace="5d361000-f52e-4654-9509-7791174398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Polic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0e8848-3ce8-458f-ac4a-77046b0d1a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1a9775-3525-4bf8-b88d-b7eef9d67d4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Policy" ma:index="22" nillable="true" ma:displayName="Policy" ma:description="Policy applicable to file" ma:format="Dropdown" ma:internalName="Policy" ma:requiredMultiChoice="true">
      <xsd:complexType>
        <xsd:complexContent>
          <xsd:extension base="dms:MultiChoice">
            <xsd:sequence>
              <xsd:element name="Value" maxOccurs="unbounded" minOccurs="0" nillable="true">
                <xsd:simpleType>
                  <xsd:restriction base="dms:Choice">
                    <xsd:enumeration value="FCOI"/>
                    <xsd:enumeration value="COI/COC"/>
                    <xsd:enumeration value="ICOI"/>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361000-f52e-4654-9509-7791174398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c5c2914-0339-4047-b3cd-e725a042575a}" ma:internalName="TaxCatchAll" ma:showField="CatchAllData" ma:web="5d361000-f52e-4654-9509-77911743987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B10080-CC50-45F6-8707-4A8A6A1CD7FD}">
  <ds:schemaRefs>
    <ds:schemaRef ds:uri="http://schemas.microsoft.com/office/2006/metadata/properties"/>
    <ds:schemaRef ds:uri="http://schemas.microsoft.com/office/infopath/2007/PartnerControls"/>
    <ds:schemaRef ds:uri="05f91a1b-dc9e-4935-83bb-8b16b289603f"/>
    <ds:schemaRef ds:uri="031df1fd-70ca-41ea-9254-2ad0543794df"/>
    <ds:schemaRef ds:uri="d80e8848-3ce8-458f-ac4a-77046b0d1a16"/>
    <ds:schemaRef ds:uri="5d361000-f52e-4654-9509-77911743987a"/>
  </ds:schemaRefs>
</ds:datastoreItem>
</file>

<file path=customXml/itemProps2.xml><?xml version="1.0" encoding="utf-8"?>
<ds:datastoreItem xmlns:ds="http://schemas.openxmlformats.org/officeDocument/2006/customXml" ds:itemID="{A1A478B6-EC31-462E-82BC-463A5E20CC85}">
  <ds:schemaRefs>
    <ds:schemaRef ds:uri="http://schemas.microsoft.com/sharepoint/v3/contenttype/forms"/>
  </ds:schemaRefs>
</ds:datastoreItem>
</file>

<file path=customXml/itemProps3.xml><?xml version="1.0" encoding="utf-8"?>
<ds:datastoreItem xmlns:ds="http://schemas.openxmlformats.org/officeDocument/2006/customXml" ds:itemID="{8C3D8963-2343-4AAC-A9E4-FEBA365A24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0e8848-3ce8-458f-ac4a-77046b0d1a16"/>
    <ds:schemaRef ds:uri="5d361000-f52e-4654-9509-7791174398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{4F44A286-1262-A041-A075-7BAFABDEE967}tf16401378</Template>
  <TotalTime>5265</TotalTime>
  <Words>2096</Words>
  <Application>Microsoft Office PowerPoint</Application>
  <PresentationFormat>Widescreen</PresentationFormat>
  <Paragraphs>128</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Source Sans Pro</vt:lpstr>
      <vt:lpstr>Office Theme</vt:lpstr>
      <vt:lpstr>Financial Conflict of Interest in Research Policy (FCOI Policy)</vt:lpstr>
      <vt:lpstr>Overview</vt:lpstr>
      <vt:lpstr>What Is A Financial Conflict of Interest in Research?</vt:lpstr>
      <vt:lpstr>Significant Financial Interest (SFI)</vt:lpstr>
      <vt:lpstr>A Significant Financial Interest (SFI) Is Not…</vt:lpstr>
      <vt:lpstr>FCOI Policy</vt:lpstr>
      <vt:lpstr>Required Training</vt:lpstr>
      <vt:lpstr>Congruence with Documents Submitted to Sponsors</vt:lpstr>
      <vt:lpstr>Common Examples of Outside Activities That Require Disclosure (1)</vt:lpstr>
      <vt:lpstr>Common Examples of Outside Activities That Require Disclosure (2)</vt:lpstr>
      <vt:lpstr>Common Examples of Outside Activities That Require Disclosure (3)</vt:lpstr>
      <vt:lpstr>Common Examples of Outside Activities That Require Disclosure (4)</vt:lpstr>
      <vt:lpstr>How to Disclose an Outside Activity (1)</vt:lpstr>
      <vt:lpstr>How to Disclose an Outside Activity (2)</vt:lpstr>
      <vt:lpstr>How to Disclose an Outside Activity (3)</vt:lpstr>
      <vt:lpstr>How to Disclose an Outside Activity (4)</vt:lpstr>
      <vt:lpstr>How to Disclose an Outside Activity (5)</vt:lpstr>
      <vt:lpstr>How to Disclose an Outside Activity (6)</vt:lpstr>
      <vt:lpstr>How to Disclose an Outside Activity (7)</vt:lpstr>
      <vt:lpstr>How to Disclose an Outside Activity (8)</vt:lpstr>
      <vt:lpstr>How to Disclose an Outside Activity (9)</vt:lpstr>
      <vt:lpstr>How to Disclose an Outside Activity (10)</vt:lpstr>
      <vt:lpstr>How to Disclose an Outside Activity (11)</vt:lpstr>
      <vt:lpstr>How to Disclose an Outside Activity (12)</vt:lpstr>
      <vt:lpstr>What Happens With Your Disclosure</vt:lpstr>
      <vt:lpstr>Management Plan Process (1)</vt:lpstr>
      <vt:lpstr>Management Plan Process (2)</vt:lpstr>
      <vt:lpstr>Links</vt:lpstr>
      <vt:lpstr>Definitions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Kelley Christensen</dc:creator>
  <cp:lastModifiedBy>Mandy Gettler</cp:lastModifiedBy>
  <cp:revision>22</cp:revision>
  <dcterms:created xsi:type="dcterms:W3CDTF">2022-12-14T20:11:29Z</dcterms:created>
  <dcterms:modified xsi:type="dcterms:W3CDTF">2025-07-16T18:39:26Z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0x010100B3CB81171C2C5344856815256721BE02</vt:lpwstr>
  </property>
  <property fmtid="{D5CDD505-2E9C-101B-9397-08002B2CF9AE}" pid="3" name="MediaServiceImageTags">
    <vt:lpwstr/>
  </property>
</Properties>
</file>